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4"/>
    <p:sldMasterId id="2147483660" r:id="rId5"/>
  </p:sldMasterIdLst>
  <p:notesMasterIdLst>
    <p:notesMasterId r:id="rId18"/>
  </p:notesMasterIdLst>
  <p:sldIdLst>
    <p:sldId id="275" r:id="rId6"/>
    <p:sldId id="2076137537" r:id="rId7"/>
    <p:sldId id="262" r:id="rId8"/>
    <p:sldId id="2076137542" r:id="rId9"/>
    <p:sldId id="2076137543" r:id="rId10"/>
    <p:sldId id="2076137544" r:id="rId11"/>
    <p:sldId id="2076137546" r:id="rId12"/>
    <p:sldId id="2076137548" r:id="rId13"/>
    <p:sldId id="2076137545" r:id="rId14"/>
    <p:sldId id="2076137547" r:id="rId15"/>
    <p:sldId id="2076137549" r:id="rId16"/>
    <p:sldId id="207613753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824" userDrawn="1">
          <p15:clr>
            <a:srgbClr val="A4A3A4"/>
          </p15:clr>
        </p15:guide>
        <p15:guide id="3" orient="horz" pos="9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F78"/>
    <a:srgbClr val="2BC1F1"/>
    <a:srgbClr val="444080"/>
    <a:srgbClr val="ACD8E9"/>
    <a:srgbClr val="FC8900"/>
    <a:srgbClr val="FFD908"/>
    <a:srgbClr val="9376B4"/>
    <a:srgbClr val="F49695"/>
    <a:srgbClr val="FFEE43"/>
    <a:srgbClr val="4CC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9EE"/>
          </a:solidFill>
        </a:fill>
      </a:tcStyle>
    </a:wholeTbl>
    <a:band2H>
      <a:tcTxStyle/>
      <a:tcStyle>
        <a:tcBdr/>
        <a:fill>
          <a:solidFill>
            <a:srgbClr val="E6ED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4F7"/>
          </a:solidFill>
        </a:fill>
      </a:tcStyle>
    </a:wholeTbl>
    <a:band2H>
      <a:tcTxStyle/>
      <a:tcStyle>
        <a:tcBdr/>
        <a:fill>
          <a:solidFill>
            <a:srgbClr val="F4FA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2828" autoAdjust="0"/>
  </p:normalViewPr>
  <p:slideViewPr>
    <p:cSldViewPr snapToGrid="0">
      <p:cViewPr varScale="1">
        <p:scale>
          <a:sx n="174" d="100"/>
          <a:sy n="174" d="100"/>
        </p:scale>
        <p:origin x="1380" y="132"/>
      </p:cViewPr>
      <p:guideLst>
        <p:guide pos="2880"/>
        <p:guide orient="horz" pos="1824"/>
        <p:guide orient="horz" pos="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500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Segoe UI Light"/>
      </a:defRPr>
    </a:lvl1pPr>
    <a:lvl2pPr indent="228600" defTabSz="457200" latinLnBrk="0">
      <a:defRPr sz="1200">
        <a:latin typeface="+mn-lt"/>
        <a:ea typeface="+mn-ea"/>
        <a:cs typeface="+mn-cs"/>
        <a:sym typeface="Segoe UI Light"/>
      </a:defRPr>
    </a:lvl2pPr>
    <a:lvl3pPr indent="457200" defTabSz="457200" latinLnBrk="0">
      <a:defRPr sz="1200">
        <a:latin typeface="+mn-lt"/>
        <a:ea typeface="+mn-ea"/>
        <a:cs typeface="+mn-cs"/>
        <a:sym typeface="Segoe UI Light"/>
      </a:defRPr>
    </a:lvl3pPr>
    <a:lvl4pPr indent="685800" defTabSz="457200" latinLnBrk="0">
      <a:defRPr sz="1200">
        <a:latin typeface="+mn-lt"/>
        <a:ea typeface="+mn-ea"/>
        <a:cs typeface="+mn-cs"/>
        <a:sym typeface="Segoe UI Light"/>
      </a:defRPr>
    </a:lvl4pPr>
    <a:lvl5pPr indent="914400" defTabSz="457200" latinLnBrk="0">
      <a:defRPr sz="1200">
        <a:latin typeface="+mn-lt"/>
        <a:ea typeface="+mn-ea"/>
        <a:cs typeface="+mn-cs"/>
        <a:sym typeface="Segoe UI Light"/>
      </a:defRPr>
    </a:lvl5pPr>
    <a:lvl6pPr indent="1143000" defTabSz="457200" latinLnBrk="0">
      <a:defRPr sz="1200">
        <a:latin typeface="+mn-lt"/>
        <a:ea typeface="+mn-ea"/>
        <a:cs typeface="+mn-cs"/>
        <a:sym typeface="Segoe UI Light"/>
      </a:defRPr>
    </a:lvl6pPr>
    <a:lvl7pPr indent="1371600" defTabSz="457200" latinLnBrk="0">
      <a:defRPr sz="1200">
        <a:latin typeface="+mn-lt"/>
        <a:ea typeface="+mn-ea"/>
        <a:cs typeface="+mn-cs"/>
        <a:sym typeface="Segoe UI Light"/>
      </a:defRPr>
    </a:lvl7pPr>
    <a:lvl8pPr indent="1600200" defTabSz="457200" latinLnBrk="0">
      <a:defRPr sz="1200">
        <a:latin typeface="+mn-lt"/>
        <a:ea typeface="+mn-ea"/>
        <a:cs typeface="+mn-cs"/>
        <a:sym typeface="Segoe UI Light"/>
      </a:defRPr>
    </a:lvl8pPr>
    <a:lvl9pPr indent="1828800" defTabSz="457200" latinLnBrk="0">
      <a:defRPr sz="1200">
        <a:latin typeface="+mn-lt"/>
        <a:ea typeface="+mn-ea"/>
        <a:cs typeface="+mn-cs"/>
        <a:sym typeface="Segoe UI Ligh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8560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15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73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55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EFC832-B83D-AF97-AE35-3C64A33EA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445" y="897325"/>
            <a:ext cx="6282105" cy="6962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  <a:endParaRPr lang="nl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67BAA1-CC7B-540D-90EA-2A91E9D21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45" y="1840400"/>
            <a:ext cx="8168055" cy="2545936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763359" indent="-306159">
              <a:buClr>
                <a:schemeClr val="accent3"/>
              </a:buClr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2pPr>
            <a:lvl3pPr marL="1200150" indent="-285750">
              <a:buClr>
                <a:schemeClr val="accent3"/>
              </a:buClr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3pPr>
            <a:lvl4pPr marL="1714500" indent="-342900">
              <a:buClr>
                <a:schemeClr val="accent3"/>
              </a:buClr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4pPr>
            <a:lvl5pPr marL="2171700" indent="-342900">
              <a:buClr>
                <a:schemeClr val="accent3"/>
              </a:buClr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757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uss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PT_achtergronden-klein_groen.jpg" descr="PPT_achtergronden-klein_gro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" y="1"/>
            <a:ext cx="914129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6A947-6222-5ABE-D992-C34CB71DD9BF}"/>
              </a:ext>
            </a:extLst>
          </p:cNvPr>
          <p:cNvSpPr txBox="1"/>
          <p:nvPr userDrawn="1"/>
        </p:nvSpPr>
        <p:spPr>
          <a:xfrm>
            <a:off x="1895601" y="2714005"/>
            <a:ext cx="5820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4746F-CBEA-A4D3-327B-24C7A1C474FA}"/>
              </a:ext>
            </a:extLst>
          </p:cNvPr>
          <p:cNvSpPr/>
          <p:nvPr userDrawn="1"/>
        </p:nvSpPr>
        <p:spPr>
          <a:xfrm>
            <a:off x="3180211" y="3463004"/>
            <a:ext cx="4473210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there any questions?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FB3C8B-EA72-D562-AE59-ED22B244C79F}"/>
              </a:ext>
            </a:extLst>
          </p:cNvPr>
          <p:cNvSpPr/>
          <p:nvPr userDrawn="1"/>
        </p:nvSpPr>
        <p:spPr>
          <a:xfrm>
            <a:off x="3129847" y="891265"/>
            <a:ext cx="1464059" cy="1464059"/>
          </a:xfrm>
          <a:prstGeom prst="ellipse">
            <a:avLst/>
          </a:prstGeom>
          <a:ln>
            <a:noFill/>
          </a:ln>
          <a:effectLst>
            <a:outerShdw blurRad="177800" dist="190500" dir="642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32A49-500E-1F95-C794-8882277E00BE}"/>
              </a:ext>
            </a:extLst>
          </p:cNvPr>
          <p:cNvGrpSpPr/>
          <p:nvPr userDrawn="1"/>
        </p:nvGrpSpPr>
        <p:grpSpPr>
          <a:xfrm>
            <a:off x="1895602" y="1503676"/>
            <a:ext cx="219146" cy="219146"/>
            <a:chOff x="1502229" y="2731167"/>
            <a:chExt cx="364384" cy="36438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6B93FA9-12CB-7B12-94A5-5885693DE86F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85915E-0BB7-AA70-AD79-B012C49774A7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10A6313B-51FD-767E-33B7-1384164D2767}"/>
              </a:ext>
            </a:extLst>
          </p:cNvPr>
          <p:cNvSpPr/>
          <p:nvPr userDrawn="1"/>
        </p:nvSpPr>
        <p:spPr>
          <a:xfrm>
            <a:off x="2467447" y="856122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B3457B45-31E6-4862-B646-F6FC5895C36C}"/>
              </a:ext>
            </a:extLst>
          </p:cNvPr>
          <p:cNvSpPr/>
          <p:nvPr userDrawn="1"/>
        </p:nvSpPr>
        <p:spPr>
          <a:xfrm>
            <a:off x="2848574" y="2045671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3339B8-3E66-8071-8EC1-ED8F1A5810E9}"/>
              </a:ext>
            </a:extLst>
          </p:cNvPr>
          <p:cNvGrpSpPr/>
          <p:nvPr userDrawn="1"/>
        </p:nvGrpSpPr>
        <p:grpSpPr>
          <a:xfrm>
            <a:off x="3834234" y="650187"/>
            <a:ext cx="129586" cy="129586"/>
            <a:chOff x="1502229" y="2731167"/>
            <a:chExt cx="364384" cy="36438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04CF20B-FF36-D114-90EB-30865CC55785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22D0EBC-FCBE-E00A-EB9D-7377903CE011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Donut 14">
            <a:extLst>
              <a:ext uri="{FF2B5EF4-FFF2-40B4-BE49-F238E27FC236}">
                <a16:creationId xmlns:a16="http://schemas.microsoft.com/office/drawing/2014/main" id="{0464D82E-60FF-15A2-2DDC-C7F51654C91E}"/>
              </a:ext>
            </a:extLst>
          </p:cNvPr>
          <p:cNvSpPr/>
          <p:nvPr userDrawn="1"/>
        </p:nvSpPr>
        <p:spPr>
          <a:xfrm>
            <a:off x="4593906" y="861448"/>
            <a:ext cx="352848" cy="352848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71C149-FCAE-F696-992E-482820A351E5}"/>
              </a:ext>
            </a:extLst>
          </p:cNvPr>
          <p:cNvGrpSpPr/>
          <p:nvPr userDrawn="1"/>
        </p:nvGrpSpPr>
        <p:grpSpPr>
          <a:xfrm>
            <a:off x="4112973" y="2427302"/>
            <a:ext cx="243026" cy="243026"/>
            <a:chOff x="1502229" y="2731167"/>
            <a:chExt cx="364384" cy="364384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0289C37-B56E-EBB6-B9BC-99308776A62D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52B3EF-0732-EDDD-A33D-9D2C440E1CBC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0D28B1-BB8C-6D9E-0A6A-960C4D6316D8}"/>
              </a:ext>
            </a:extLst>
          </p:cNvPr>
          <p:cNvGrpSpPr/>
          <p:nvPr userDrawn="1"/>
        </p:nvGrpSpPr>
        <p:grpSpPr>
          <a:xfrm>
            <a:off x="779117" y="1998784"/>
            <a:ext cx="219146" cy="219146"/>
            <a:chOff x="1502229" y="2731167"/>
            <a:chExt cx="364384" cy="36438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D4C05CB-5707-37C3-67A8-2BD0DB09BBD0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DBFF65B-91A1-638B-8439-CD11DC8513D0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2" name="Donut 21">
            <a:extLst>
              <a:ext uri="{FF2B5EF4-FFF2-40B4-BE49-F238E27FC236}">
                <a16:creationId xmlns:a16="http://schemas.microsoft.com/office/drawing/2014/main" id="{4FA4FBB0-5BC4-F751-3245-02420A9EF57B}"/>
              </a:ext>
            </a:extLst>
          </p:cNvPr>
          <p:cNvSpPr/>
          <p:nvPr userDrawn="1"/>
        </p:nvSpPr>
        <p:spPr>
          <a:xfrm>
            <a:off x="1761219" y="2222626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BD0B0633-2DC7-B97D-336A-99CC317F8726}"/>
              </a:ext>
            </a:extLst>
          </p:cNvPr>
          <p:cNvSpPr/>
          <p:nvPr userDrawn="1"/>
        </p:nvSpPr>
        <p:spPr>
          <a:xfrm>
            <a:off x="1212581" y="114834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CCE02A66-4742-CC9F-88CD-855FA9DDCA35}"/>
              </a:ext>
            </a:extLst>
          </p:cNvPr>
          <p:cNvSpPr/>
          <p:nvPr userDrawn="1"/>
        </p:nvSpPr>
        <p:spPr>
          <a:xfrm>
            <a:off x="5156803" y="2107842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1987FE-0B24-8502-C851-59D7CDB8DCF2}"/>
              </a:ext>
            </a:extLst>
          </p:cNvPr>
          <p:cNvGrpSpPr/>
          <p:nvPr userDrawn="1"/>
        </p:nvGrpSpPr>
        <p:grpSpPr>
          <a:xfrm>
            <a:off x="5474257" y="2003581"/>
            <a:ext cx="129586" cy="129586"/>
            <a:chOff x="1502229" y="2731167"/>
            <a:chExt cx="364384" cy="36438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8A709AB-2EDB-6A48-50D0-A78A5428840D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00C65F3-C8E4-3349-BC69-197784D1749F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22F336F8-3CA2-2BD7-16C5-0536ED6EE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5626" y="1245469"/>
            <a:ext cx="952500" cy="7556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F531FA7-5EBD-5543-DAC7-8E3CC593D508}"/>
              </a:ext>
            </a:extLst>
          </p:cNvPr>
          <p:cNvSpPr/>
          <p:nvPr userDrawn="1"/>
        </p:nvSpPr>
        <p:spPr>
          <a:xfrm>
            <a:off x="2928950" y="2542405"/>
            <a:ext cx="4724471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evaluate this session in the App. </a:t>
            </a:r>
            <a:endParaRPr lang="en-US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468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PT_achtergronden-klein_dblauw.jpg" descr="PPT_achtergronden-klein_dblauw.jpg"/>
          <p:cNvPicPr>
            <a:picLocks noChangeAspect="1"/>
          </p:cNvPicPr>
          <p:nvPr/>
        </p:nvPicPr>
        <p:blipFill>
          <a:blip r:embed="rId2"/>
          <a:srcRect b="2"/>
          <a:stretch>
            <a:fillRect/>
          </a:stretch>
        </p:blipFill>
        <p:spPr>
          <a:xfrm>
            <a:off x="0" y="151"/>
            <a:ext cx="9141291" cy="514334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3DAD07A-4613-162F-7881-252194599536}"/>
              </a:ext>
            </a:extLst>
          </p:cNvPr>
          <p:cNvSpPr/>
          <p:nvPr userDrawn="1"/>
        </p:nvSpPr>
        <p:spPr>
          <a:xfrm>
            <a:off x="3086036" y="906029"/>
            <a:ext cx="1464059" cy="1464059"/>
          </a:xfrm>
          <a:prstGeom prst="ellipse">
            <a:avLst/>
          </a:prstGeom>
          <a:solidFill>
            <a:srgbClr val="95CF78"/>
          </a:solidFill>
          <a:ln>
            <a:noFill/>
          </a:ln>
          <a:effectLst>
            <a:outerShdw blurRad="177800" dist="190500" dir="642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2BF544-5F86-006D-FBD2-DFFEE2AB2EC9}"/>
              </a:ext>
            </a:extLst>
          </p:cNvPr>
          <p:cNvGrpSpPr/>
          <p:nvPr userDrawn="1"/>
        </p:nvGrpSpPr>
        <p:grpSpPr>
          <a:xfrm>
            <a:off x="4228553" y="2559633"/>
            <a:ext cx="219146" cy="219146"/>
            <a:chOff x="1502229" y="2731167"/>
            <a:chExt cx="364384" cy="36438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36FDB25-8F47-6227-DA8A-CF5EECC1F4E7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E628E97-2399-A286-B512-EDDF01739C86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Donut 7">
            <a:extLst>
              <a:ext uri="{FF2B5EF4-FFF2-40B4-BE49-F238E27FC236}">
                <a16:creationId xmlns:a16="http://schemas.microsoft.com/office/drawing/2014/main" id="{0640081E-AEE1-2ECE-2097-1215539A38BE}"/>
              </a:ext>
            </a:extLst>
          </p:cNvPr>
          <p:cNvSpPr/>
          <p:nvPr userDrawn="1"/>
        </p:nvSpPr>
        <p:spPr>
          <a:xfrm>
            <a:off x="2467447" y="856122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503388D9-47E8-B947-7FE0-E5C3112E830F}"/>
              </a:ext>
            </a:extLst>
          </p:cNvPr>
          <p:cNvSpPr/>
          <p:nvPr userDrawn="1"/>
        </p:nvSpPr>
        <p:spPr>
          <a:xfrm>
            <a:off x="2848574" y="2045671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B771B8-3D7D-F395-166D-4FB4638D1160}"/>
              </a:ext>
            </a:extLst>
          </p:cNvPr>
          <p:cNvGrpSpPr/>
          <p:nvPr userDrawn="1"/>
        </p:nvGrpSpPr>
        <p:grpSpPr>
          <a:xfrm>
            <a:off x="5514988" y="2357009"/>
            <a:ext cx="129586" cy="129586"/>
            <a:chOff x="1502229" y="2731167"/>
            <a:chExt cx="364384" cy="36438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788E670-417A-2DAF-EC29-F67DFA1F8285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5427615-5663-8B31-5E1A-78251DA477E3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" name="Donut 12">
            <a:extLst>
              <a:ext uri="{FF2B5EF4-FFF2-40B4-BE49-F238E27FC236}">
                <a16:creationId xmlns:a16="http://schemas.microsoft.com/office/drawing/2014/main" id="{F0215292-F1E7-19E2-D3C3-62F5B8CE4E6F}"/>
              </a:ext>
            </a:extLst>
          </p:cNvPr>
          <p:cNvSpPr/>
          <p:nvPr userDrawn="1"/>
        </p:nvSpPr>
        <p:spPr>
          <a:xfrm>
            <a:off x="928593" y="2065801"/>
            <a:ext cx="352848" cy="352848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CF1C2A-0798-4F62-74FB-B6851B9C9229}"/>
              </a:ext>
            </a:extLst>
          </p:cNvPr>
          <p:cNvGrpSpPr/>
          <p:nvPr userDrawn="1"/>
        </p:nvGrpSpPr>
        <p:grpSpPr>
          <a:xfrm>
            <a:off x="2035830" y="1407439"/>
            <a:ext cx="243026" cy="243026"/>
            <a:chOff x="1502229" y="2731167"/>
            <a:chExt cx="364384" cy="36438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650CB6C-9644-B6D7-F20D-94DF81438238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E25D8EB-B981-01D8-BB8F-0CFE78696623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396DC1-7601-B477-EC67-9FA07F2ECFAE}"/>
              </a:ext>
            </a:extLst>
          </p:cNvPr>
          <p:cNvGrpSpPr/>
          <p:nvPr userDrawn="1"/>
        </p:nvGrpSpPr>
        <p:grpSpPr>
          <a:xfrm>
            <a:off x="4815155" y="935637"/>
            <a:ext cx="219146" cy="219146"/>
            <a:chOff x="1502229" y="2731167"/>
            <a:chExt cx="364384" cy="36438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2424C69-FD82-55F8-3AD8-9F3E012E2640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6FE2FDC-32B5-D592-E90E-8360CAFA6B84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Donut 19">
            <a:extLst>
              <a:ext uri="{FF2B5EF4-FFF2-40B4-BE49-F238E27FC236}">
                <a16:creationId xmlns:a16="http://schemas.microsoft.com/office/drawing/2014/main" id="{2939C031-E3EF-5E09-3363-375CE89C7981}"/>
              </a:ext>
            </a:extLst>
          </p:cNvPr>
          <p:cNvSpPr/>
          <p:nvPr userDrawn="1"/>
        </p:nvSpPr>
        <p:spPr>
          <a:xfrm>
            <a:off x="1761219" y="2222626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BA66F06F-2820-CD85-06E0-BA30C1F05C82}"/>
              </a:ext>
            </a:extLst>
          </p:cNvPr>
          <p:cNvSpPr/>
          <p:nvPr userDrawn="1"/>
        </p:nvSpPr>
        <p:spPr>
          <a:xfrm>
            <a:off x="5213769" y="1827872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F9491C1D-52B9-4537-949C-FD32972111B9}"/>
              </a:ext>
            </a:extLst>
          </p:cNvPr>
          <p:cNvSpPr/>
          <p:nvPr userDrawn="1"/>
        </p:nvSpPr>
        <p:spPr>
          <a:xfrm>
            <a:off x="1325356" y="1154783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AFE7A4-CB26-E1A6-C0D5-F384EBB257E8}"/>
              </a:ext>
            </a:extLst>
          </p:cNvPr>
          <p:cNvGrpSpPr/>
          <p:nvPr userDrawn="1"/>
        </p:nvGrpSpPr>
        <p:grpSpPr>
          <a:xfrm>
            <a:off x="3549663" y="570723"/>
            <a:ext cx="129586" cy="129586"/>
            <a:chOff x="1502229" y="2731167"/>
            <a:chExt cx="364384" cy="36438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AFD17EE-4490-507D-E1D6-17CBBE7B7387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00887D6-52EE-4C48-E60E-A5531AE6EC14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05424420-F80F-A4FD-3A27-98C17B62F5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5626" y="1245469"/>
            <a:ext cx="952500" cy="7556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11776F4-D20B-0FAF-7B64-F6DDFD2A71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9677" y="1282788"/>
            <a:ext cx="929769" cy="7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9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asis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&lt;Title&gt;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&lt;Title&gt;</a:t>
            </a:r>
          </a:p>
        </p:txBody>
      </p:sp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dirty="0"/>
              <a:t>&lt;Text&gt;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ADA0DA-CF9C-14AB-16BF-24D153A24F47}"/>
              </a:ext>
            </a:extLst>
          </p:cNvPr>
          <p:cNvSpPr/>
          <p:nvPr userDrawn="1"/>
        </p:nvSpPr>
        <p:spPr>
          <a:xfrm>
            <a:off x="8578581" y="85064"/>
            <a:ext cx="485377" cy="485377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51FB33-5FF0-D424-72DC-7C2BFE37D8C7}"/>
              </a:ext>
            </a:extLst>
          </p:cNvPr>
          <p:cNvSpPr/>
          <p:nvPr userDrawn="1"/>
        </p:nvSpPr>
        <p:spPr>
          <a:xfrm>
            <a:off x="8646380" y="212336"/>
            <a:ext cx="3497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05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4798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D2CF-D38C-4312-BB7F-E64A6D4A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FF1C-B855-4DB2-84B9-0FF9AA132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63359" indent="-306159">
              <a:buClr>
                <a:schemeClr val="accent3"/>
              </a:buClr>
              <a:buFontTx/>
              <a:buBlip>
                <a:blip r:embed="rId2"/>
              </a:buBlip>
              <a:defRPr/>
            </a:lvl2pPr>
            <a:lvl3pPr marL="1200150" indent="-285750">
              <a:buClr>
                <a:schemeClr val="accent3"/>
              </a:buClr>
              <a:buFontTx/>
              <a:buBlip>
                <a:blip r:embed="rId2"/>
              </a:buBlip>
              <a:defRPr/>
            </a:lvl3pPr>
            <a:lvl4pPr marL="1714500" indent="-342900">
              <a:buClr>
                <a:schemeClr val="accent3"/>
              </a:buClr>
              <a:buFontTx/>
              <a:buBlip>
                <a:blip r:embed="rId2"/>
              </a:buBlip>
              <a:defRPr/>
            </a:lvl4pPr>
            <a:lvl5pPr marL="2171700" indent="-342900">
              <a:buClr>
                <a:schemeClr val="accent3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89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D2CF-D38C-4312-BB7F-E64A6D4A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FF1C-B855-4DB2-84B9-0FF9AA132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763359" indent="-306159">
              <a:buClr>
                <a:schemeClr val="accent3"/>
              </a:buClr>
              <a:buFontTx/>
              <a:buBlip>
                <a:blip r:embed="rId2"/>
              </a:buBlip>
              <a:defRPr/>
            </a:lvl2pPr>
            <a:lvl3pPr marL="1200150" indent="-285750">
              <a:buClr>
                <a:schemeClr val="accent3"/>
              </a:buClr>
              <a:buFontTx/>
              <a:buBlip>
                <a:blip r:embed="rId2"/>
              </a:buBlip>
              <a:defRPr/>
            </a:lvl3pPr>
            <a:lvl4pPr marL="1714500" indent="-342900">
              <a:buClr>
                <a:schemeClr val="accent3"/>
              </a:buClr>
              <a:buFontTx/>
              <a:buBlip>
                <a:blip r:embed="rId2"/>
              </a:buBlip>
              <a:defRPr/>
            </a:lvl4pPr>
            <a:lvl5pPr marL="2171700" indent="-342900">
              <a:buClr>
                <a:schemeClr val="accent3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127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8557" y="978477"/>
            <a:ext cx="4279159" cy="159110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  <a:cs typeface="Segoe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&lt;Name speaker&gt;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48557" y="2569580"/>
            <a:ext cx="4279159" cy="18649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Segoe Light"/>
                <a:cs typeface="Segoe Light"/>
              </a:defRPr>
            </a:lvl1pPr>
            <a:lvl2pPr>
              <a:defRPr sz="2400">
                <a:solidFill>
                  <a:srgbClr val="FFFFFF"/>
                </a:solidFill>
                <a:latin typeface="Segoe Light"/>
                <a:cs typeface="Segoe Light"/>
              </a:defRPr>
            </a:lvl2pPr>
            <a:lvl3pPr>
              <a:defRPr sz="2400">
                <a:solidFill>
                  <a:srgbClr val="FFFFFF"/>
                </a:solidFill>
                <a:latin typeface="Segoe Light"/>
                <a:cs typeface="Segoe Light"/>
              </a:defRPr>
            </a:lvl3pPr>
            <a:lvl4pPr>
              <a:defRPr sz="2400">
                <a:solidFill>
                  <a:srgbClr val="FFFFFF"/>
                </a:solidFill>
                <a:latin typeface="Segoe Light"/>
                <a:cs typeface="Segoe Light"/>
              </a:defRPr>
            </a:lvl4pPr>
            <a:lvl5pPr>
              <a:defRPr sz="2400">
                <a:solidFill>
                  <a:srgbClr val="FFFFFF"/>
                </a:solidFill>
                <a:latin typeface="Segoe Light"/>
                <a:cs typeface="Segoe Light"/>
              </a:defRPr>
            </a:lvl5pPr>
          </a:lstStyle>
          <a:p>
            <a:r>
              <a:rPr lang="en-US" dirty="0">
                <a:latin typeface="Segoe UI Light" panose="020B0502040204020203" pitchFamily="34" charset="0"/>
              </a:rPr>
              <a:t>&lt;short intro&gt;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39751" y="978476"/>
            <a:ext cx="2573839" cy="2968491"/>
          </a:xfrm>
        </p:spPr>
        <p:txBody>
          <a:bodyPr/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5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s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90320" y="268675"/>
            <a:ext cx="6985368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>
                <a:latin typeface="Segoe UI Light" panose="020B0502040204020203" pitchFamily="34" charset="0"/>
              </a:rPr>
              <a:t>&lt;Title&gt;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0320" y="1211750"/>
            <a:ext cx="6985368" cy="311521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&lt;Text&gt;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4702F-24F6-7752-9A44-3A716332C26F}"/>
              </a:ext>
            </a:extLst>
          </p:cNvPr>
          <p:cNvSpPr txBox="1"/>
          <p:nvPr userDrawn="1"/>
        </p:nvSpPr>
        <p:spPr>
          <a:xfrm>
            <a:off x="2801758" y="1774747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64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ss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PT_achtergronden-klein_groen.jpg" descr="PPT_achtergronden-klein_gro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" y="1"/>
            <a:ext cx="914129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&lt;Break&gt;"/>
          <p:cNvSpPr txBox="1">
            <a:spLocks noGrp="1"/>
          </p:cNvSpPr>
          <p:nvPr>
            <p:ph type="title" hasCustomPrompt="1"/>
          </p:nvPr>
        </p:nvSpPr>
        <p:spPr>
          <a:xfrm>
            <a:off x="0" y="268288"/>
            <a:ext cx="9141290" cy="4679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dirty="0"/>
              <a:t>&lt;Break&gt;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F5E4C10-C940-4D55-082F-02F5A57A76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813" y="978694"/>
            <a:ext cx="3000375" cy="300037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003629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44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background with lines and dots&#10;&#10;AI-generated content may be incorrect.">
            <a:extLst>
              <a:ext uri="{FF2B5EF4-FFF2-40B4-BE49-F238E27FC236}">
                <a16:creationId xmlns:a16="http://schemas.microsoft.com/office/drawing/2014/main" id="{5E7D8ABB-9C8A-182E-051B-0CA5A23E40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624" y="0"/>
            <a:ext cx="9145623" cy="5143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7283BD-FAEA-1F33-3F2A-25EC53921FB0}"/>
              </a:ext>
            </a:extLst>
          </p:cNvPr>
          <p:cNvSpPr/>
          <p:nvPr userDrawn="1"/>
        </p:nvSpPr>
        <p:spPr>
          <a:xfrm>
            <a:off x="1623" y="0"/>
            <a:ext cx="9142377" cy="5143349"/>
          </a:xfrm>
          <a:prstGeom prst="rect">
            <a:avLst/>
          </a:prstGeom>
          <a:solidFill>
            <a:srgbClr val="2B3D85">
              <a:alpha val="49502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" name="PPT_achtergrond.jpg" descr="PPT_achtergrond.jpg"/>
          <p:cNvPicPr>
            <a:picLocks noChangeAspect="1"/>
          </p:cNvPicPr>
          <p:nvPr/>
        </p:nvPicPr>
        <p:blipFill rotWithShape="1">
          <a:blip r:embed="rId4"/>
          <a:srcRect l="5407" r="85640" b="95762"/>
          <a:stretch/>
        </p:blipFill>
        <p:spPr>
          <a:xfrm>
            <a:off x="494414" y="0"/>
            <a:ext cx="818707" cy="217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Afbeelding 8" descr="Afbeelding 8">
            <a:extLst>
              <a:ext uri="{FF2B5EF4-FFF2-40B4-BE49-F238E27FC236}">
                <a16:creationId xmlns:a16="http://schemas.microsoft.com/office/drawing/2014/main" id="{19B057C8-7BA7-5DAD-757C-183F46DA14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72967" y="178405"/>
            <a:ext cx="1820008" cy="341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28" descr="A rainbow of blue green and white lines&#10;&#10;AI-generated content may be incorrect.">
            <a:extLst>
              <a:ext uri="{FF2B5EF4-FFF2-40B4-BE49-F238E27FC236}">
                <a16:creationId xmlns:a16="http://schemas.microsoft.com/office/drawing/2014/main" id="{BE5090F1-112F-478D-2FD0-CF1094CC3C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3095" b="1297"/>
          <a:stretch/>
        </p:blipFill>
        <p:spPr>
          <a:xfrm>
            <a:off x="6709494" y="0"/>
            <a:ext cx="2436128" cy="25049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F19F07-39EE-F268-6F29-4D40A1B9E026}"/>
              </a:ext>
            </a:extLst>
          </p:cNvPr>
          <p:cNvGrpSpPr/>
          <p:nvPr userDrawn="1"/>
        </p:nvGrpSpPr>
        <p:grpSpPr>
          <a:xfrm>
            <a:off x="265513" y="4639758"/>
            <a:ext cx="8668322" cy="386703"/>
            <a:chOff x="169260" y="4639758"/>
            <a:chExt cx="8668322" cy="386703"/>
          </a:xfrm>
        </p:grpSpPr>
        <p:pic>
          <p:nvPicPr>
            <p:cNvPr id="17" name="Picture 16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F845103-08EA-9A29-9DD7-F98AD07BF4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439" y="4665846"/>
              <a:ext cx="586161" cy="204572"/>
            </a:xfrm>
            <a:prstGeom prst="rect">
              <a:avLst/>
            </a:prstGeom>
          </p:spPr>
        </p:pic>
        <p:pic>
          <p:nvPicPr>
            <p:cNvPr id="18" name="Picture 17" descr="A black and white logo&#10;&#10;Description automatically generated">
              <a:extLst>
                <a:ext uri="{FF2B5EF4-FFF2-40B4-BE49-F238E27FC236}">
                  <a16:creationId xmlns:a16="http://schemas.microsoft.com/office/drawing/2014/main" id="{5A7B63BA-F3C1-F9C7-20B9-74C286048A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187" y="4705372"/>
              <a:ext cx="736170" cy="234930"/>
            </a:xfrm>
            <a:prstGeom prst="rect">
              <a:avLst/>
            </a:prstGeom>
          </p:spPr>
        </p:pic>
        <p:pic>
          <p:nvPicPr>
            <p:cNvPr id="19" name="Picture 1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D44E3F9-2DA5-CA4C-4F07-D535BC7EF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831" y="4752587"/>
              <a:ext cx="915134" cy="171761"/>
            </a:xfrm>
            <a:prstGeom prst="rect">
              <a:avLst/>
            </a:prstGeom>
          </p:spPr>
        </p:pic>
        <p:pic>
          <p:nvPicPr>
            <p:cNvPr id="20" name="Picture 19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25BA6DA-DAA9-A7D1-9C80-E05F6F6CF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071" y="4708445"/>
              <a:ext cx="635511" cy="228784"/>
            </a:xfrm>
            <a:prstGeom prst="rect">
              <a:avLst/>
            </a:prstGeom>
          </p:spPr>
        </p:pic>
        <p:pic>
          <p:nvPicPr>
            <p:cNvPr id="21" name="Picture 20" descr="A close-up of a logo&#10;&#10;Description automatically generated">
              <a:extLst>
                <a:ext uri="{FF2B5EF4-FFF2-40B4-BE49-F238E27FC236}">
                  <a16:creationId xmlns:a16="http://schemas.microsoft.com/office/drawing/2014/main" id="{B6638B83-F08A-C3D0-C63A-BC06AC82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263" y="4722470"/>
              <a:ext cx="373722" cy="216365"/>
            </a:xfrm>
            <a:prstGeom prst="rect">
              <a:avLst/>
            </a:prstGeom>
          </p:spPr>
        </p:pic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6300836-C52A-E1AF-065E-CA4C5FE130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148" y="4745936"/>
              <a:ext cx="740251" cy="185063"/>
            </a:xfrm>
            <a:prstGeom prst="rect">
              <a:avLst/>
            </a:prstGeom>
          </p:spPr>
        </p:pic>
        <p:pic>
          <p:nvPicPr>
            <p:cNvPr id="12" name="Picture 11" descr="A logo with a power button&#10;&#10;AI-generated content may be incorrect.">
              <a:extLst>
                <a:ext uri="{FF2B5EF4-FFF2-40B4-BE49-F238E27FC236}">
                  <a16:creationId xmlns:a16="http://schemas.microsoft.com/office/drawing/2014/main" id="{8781F514-C1A3-6527-C66A-F368AF564B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459" y="4694714"/>
              <a:ext cx="509769" cy="271877"/>
            </a:xfrm>
            <a:prstGeom prst="rect">
              <a:avLst/>
            </a:prstGeom>
          </p:spPr>
        </p:pic>
        <p:pic>
          <p:nvPicPr>
            <p:cNvPr id="15" name="Picture 14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F8B8194-6C86-C2FE-D392-9FB0FAEA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873" y="4744797"/>
              <a:ext cx="721916" cy="140450"/>
            </a:xfrm>
            <a:prstGeom prst="rect">
              <a:avLst/>
            </a:prstGeom>
          </p:spPr>
        </p:pic>
        <p:pic>
          <p:nvPicPr>
            <p:cNvPr id="24" name="Picture 23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B2435C5B-7198-EDC7-3605-2BBB93CF10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06" y="4650474"/>
              <a:ext cx="902368" cy="375987"/>
            </a:xfrm>
            <a:prstGeom prst="rect">
              <a:avLst/>
            </a:prstGeom>
          </p:spPr>
        </p:pic>
        <p:pic>
          <p:nvPicPr>
            <p:cNvPr id="26" name="Picture 25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E088225-0232-2EAC-0798-1219F6D9AB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702" y="4725333"/>
              <a:ext cx="619011" cy="241898"/>
            </a:xfrm>
            <a:prstGeom prst="rect">
              <a:avLst/>
            </a:prstGeom>
          </p:spPr>
        </p:pic>
        <p:pic>
          <p:nvPicPr>
            <p:cNvPr id="4" name="Picture 3" descr="A close-up of a logo&#10;&#10;AI-generated content may be incorrect.">
              <a:extLst>
                <a:ext uri="{FF2B5EF4-FFF2-40B4-BE49-F238E27FC236}">
                  <a16:creationId xmlns:a16="http://schemas.microsoft.com/office/drawing/2014/main" id="{E77A87E0-9EE8-2DFF-4E65-C81EA3E370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60" y="4639758"/>
              <a:ext cx="763572" cy="381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631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9pPr>
    </p:titleStyle>
    <p:bodyStyle>
      <a:lvl1pPr marL="0" marR="0" indent="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1pPr>
      <a:lvl2pPr marL="763359" marR="0" indent="-306159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25000"/>
        <a:buFontTx/>
        <a:buChar char="■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2pPr>
      <a:lvl3pPr marL="1200150" marR="0" indent="-28575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25000"/>
        <a:buFontTx/>
        <a:buChar char="■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3pPr>
      <a:lvl4pPr marL="17145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25000"/>
        <a:buFontTx/>
        <a:buChar char="■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4pPr>
      <a:lvl5pPr marL="21717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25000"/>
        <a:buFontTx/>
        <a:buChar char="■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5pPr>
      <a:lvl6pPr marL="26289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6pPr>
      <a:lvl7pPr marL="30861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7pPr>
      <a:lvl8pPr marL="35433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8pPr>
      <a:lvl9pPr marL="40005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achtergrond.jpg" descr="PPT_achtergrond.jpg"/>
          <p:cNvPicPr>
            <a:picLocks noChangeAspect="1"/>
          </p:cNvPicPr>
          <p:nvPr/>
        </p:nvPicPr>
        <p:blipFill rotWithShape="1">
          <a:blip r:embed="rId12"/>
          <a:srcRect l="5407" r="85640" b="95762"/>
          <a:stretch/>
        </p:blipFill>
        <p:spPr>
          <a:xfrm>
            <a:off x="494414" y="0"/>
            <a:ext cx="818707" cy="2179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&lt;Title&gt;"/>
          <p:cNvSpPr txBox="1">
            <a:spLocks noGrp="1"/>
          </p:cNvSpPr>
          <p:nvPr>
            <p:ph type="title" hasCustomPrompt="1"/>
          </p:nvPr>
        </p:nvSpPr>
        <p:spPr>
          <a:xfrm>
            <a:off x="1690320" y="268675"/>
            <a:ext cx="698537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&lt;Title&gt;</a:t>
            </a:r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690320" y="1211749"/>
            <a:ext cx="6985370" cy="313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&lt;Text&gt;</a:t>
            </a:r>
            <a:endParaRPr lang="en-US" dirty="0"/>
          </a:p>
          <a:p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3BA7E4-7DD3-DC30-BDC3-4804A2ADC03D}"/>
              </a:ext>
            </a:extLst>
          </p:cNvPr>
          <p:cNvGrpSpPr/>
          <p:nvPr userDrawn="1"/>
        </p:nvGrpSpPr>
        <p:grpSpPr>
          <a:xfrm>
            <a:off x="265513" y="4639758"/>
            <a:ext cx="8668322" cy="386703"/>
            <a:chOff x="169260" y="4639758"/>
            <a:chExt cx="8668322" cy="386703"/>
          </a:xfrm>
        </p:grpSpPr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3955070-442A-B634-F3F3-C0A94EA765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439" y="4665846"/>
              <a:ext cx="586161" cy="204572"/>
            </a:xfrm>
            <a:prstGeom prst="rect">
              <a:avLst/>
            </a:prstGeom>
          </p:spPr>
        </p:pic>
        <p:pic>
          <p:nvPicPr>
            <p:cNvPr id="8" name="Picture 7" descr="A black and white logo&#10;&#10;Description automatically generated">
              <a:extLst>
                <a:ext uri="{FF2B5EF4-FFF2-40B4-BE49-F238E27FC236}">
                  <a16:creationId xmlns:a16="http://schemas.microsoft.com/office/drawing/2014/main" id="{55BD8912-8F8C-CC8E-7208-A17FCBFC5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187" y="4705372"/>
              <a:ext cx="736170" cy="234930"/>
            </a:xfrm>
            <a:prstGeom prst="rect">
              <a:avLst/>
            </a:prstGeom>
          </p:spPr>
        </p:pic>
        <p:pic>
          <p:nvPicPr>
            <p:cNvPr id="10" name="Picture 9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1BCE9D1F-879C-6BC7-54FD-8E018C31B4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831" y="4752587"/>
              <a:ext cx="915134" cy="171761"/>
            </a:xfrm>
            <a:prstGeom prst="rect">
              <a:avLst/>
            </a:prstGeom>
          </p:spPr>
        </p:pic>
        <p:pic>
          <p:nvPicPr>
            <p:cNvPr id="12" name="Picture 11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405188AA-F406-D429-EDEE-6F954B9E3A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071" y="4708445"/>
              <a:ext cx="635511" cy="228784"/>
            </a:xfrm>
            <a:prstGeom prst="rect">
              <a:avLst/>
            </a:prstGeom>
          </p:spPr>
        </p:pic>
        <p:pic>
          <p:nvPicPr>
            <p:cNvPr id="15" name="Picture 14" descr="A close-up of a logo&#10;&#10;Description automatically generated">
              <a:extLst>
                <a:ext uri="{FF2B5EF4-FFF2-40B4-BE49-F238E27FC236}">
                  <a16:creationId xmlns:a16="http://schemas.microsoft.com/office/drawing/2014/main" id="{2B8B4565-E06B-C934-BFFC-4B5AB0558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263" y="4722470"/>
              <a:ext cx="373722" cy="216365"/>
            </a:xfrm>
            <a:prstGeom prst="rect">
              <a:avLst/>
            </a:prstGeom>
          </p:spPr>
        </p:pic>
        <p:pic>
          <p:nvPicPr>
            <p:cNvPr id="23" name="Picture 22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1F13A41-EC68-FCFE-E6DB-6760268C45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148" y="4745936"/>
              <a:ext cx="740251" cy="185063"/>
            </a:xfrm>
            <a:prstGeom prst="rect">
              <a:avLst/>
            </a:prstGeom>
          </p:spPr>
        </p:pic>
        <p:pic>
          <p:nvPicPr>
            <p:cNvPr id="24" name="Picture 23" descr="A logo with a power button&#10;&#10;AI-generated content may be incorrect.">
              <a:extLst>
                <a:ext uri="{FF2B5EF4-FFF2-40B4-BE49-F238E27FC236}">
                  <a16:creationId xmlns:a16="http://schemas.microsoft.com/office/drawing/2014/main" id="{930F826C-86D3-E706-32AF-33A9A7C6B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459" y="4694714"/>
              <a:ext cx="509769" cy="271877"/>
            </a:xfrm>
            <a:prstGeom prst="rect">
              <a:avLst/>
            </a:prstGeom>
          </p:spPr>
        </p:pic>
        <p:pic>
          <p:nvPicPr>
            <p:cNvPr id="25" name="Picture 24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1DDAFF4-5222-C484-9461-8F521B019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873" y="4744797"/>
              <a:ext cx="721916" cy="140450"/>
            </a:xfrm>
            <a:prstGeom prst="rect">
              <a:avLst/>
            </a:prstGeom>
          </p:spPr>
        </p:pic>
        <p:pic>
          <p:nvPicPr>
            <p:cNvPr id="26" name="Picture 25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65A00A9D-842E-F4E2-7E2B-B2E49AB54E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06" y="4650474"/>
              <a:ext cx="902368" cy="375987"/>
            </a:xfrm>
            <a:prstGeom prst="rect">
              <a:avLst/>
            </a:prstGeom>
          </p:spPr>
        </p:pic>
        <p:pic>
          <p:nvPicPr>
            <p:cNvPr id="27" name="Picture 2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6E40671-67AC-2829-A7A4-4549739B2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702" y="4725333"/>
              <a:ext cx="619011" cy="241898"/>
            </a:xfrm>
            <a:prstGeom prst="rect">
              <a:avLst/>
            </a:prstGeom>
          </p:spPr>
        </p:pic>
        <p:pic>
          <p:nvPicPr>
            <p:cNvPr id="28" name="Picture 2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23FDD7E9-C73F-8E13-2108-C63233613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60" y="4639758"/>
              <a:ext cx="763572" cy="381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56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5" r:id="rId3"/>
    <p:sldLayoutId id="2147483670" r:id="rId4"/>
    <p:sldLayoutId id="2147483671" r:id="rId5"/>
    <p:sldLayoutId id="2147483655" r:id="rId6"/>
    <p:sldLayoutId id="2147483676" r:id="rId7"/>
    <p:sldLayoutId id="2147483677" r:id="rId8"/>
    <p:sldLayoutId id="2147483680" r:id="rId9"/>
    <p:sldLayoutId id="2147483681" r:id="rId10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Segoe UI Light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9pPr>
    </p:titleStyle>
    <p:bodyStyle>
      <a:lvl1pPr marL="0" marR="0" indent="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0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Segoe UI Light"/>
        </a:defRPr>
      </a:lvl1pPr>
      <a:lvl2pPr marL="763359" marR="0" indent="-306159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25000"/>
        <a:buFontTx/>
        <a:buChar char="■"/>
        <a:tabLst/>
        <a:defRPr sz="30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Segoe UI Light"/>
        </a:defRPr>
      </a:lvl2pPr>
      <a:lvl3pPr marL="1200150" marR="0" indent="-28575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25000"/>
        <a:buFontTx/>
        <a:buChar char="■"/>
        <a:tabLst/>
        <a:defRPr sz="30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Segoe UI Light"/>
        </a:defRPr>
      </a:lvl3pPr>
      <a:lvl4pPr marL="17145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25000"/>
        <a:buFontTx/>
        <a:buChar char="■"/>
        <a:tabLst/>
        <a:defRPr sz="30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Segoe UI Light"/>
        </a:defRPr>
      </a:lvl4pPr>
      <a:lvl5pPr marL="21717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25000"/>
        <a:buFontTx/>
        <a:buChar char="■"/>
        <a:tabLst/>
        <a:defRPr sz="30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Segoe UI Light"/>
        </a:defRPr>
      </a:lvl5pPr>
      <a:lvl6pPr marL="26289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6pPr>
      <a:lvl7pPr marL="30861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7pPr>
      <a:lvl8pPr marL="35433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8pPr>
      <a:lvl9pPr marL="4000500" marR="0" indent="-342900" algn="l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Segoe UI Light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owershell SVG and transparent PNG icons | TechIcons">
            <a:extLst>
              <a:ext uri="{FF2B5EF4-FFF2-40B4-BE49-F238E27FC236}">
                <a16:creationId xmlns:a16="http://schemas.microsoft.com/office/drawing/2014/main" id="{80FE784F-606A-1EA8-234E-61B8B11F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55" y="2273914"/>
            <a:ext cx="763256" cy="7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5310" y="3060025"/>
            <a:ext cx="4805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Jupyter notebooks containing PowerShell 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interactive/live 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documentation</a:t>
            </a:r>
          </a:p>
        </p:txBody>
      </p:sp>
      <p:sp>
        <p:nvSpPr>
          <p:cNvPr id="2" name="Oval 1"/>
          <p:cNvSpPr/>
          <p:nvPr/>
        </p:nvSpPr>
        <p:spPr>
          <a:xfrm>
            <a:off x="2479548" y="732208"/>
            <a:ext cx="1923334" cy="1923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642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/>
          <p:cNvGrpSpPr/>
          <p:nvPr/>
        </p:nvGrpSpPr>
        <p:grpSpPr>
          <a:xfrm>
            <a:off x="1469575" y="1617256"/>
            <a:ext cx="219146" cy="219146"/>
            <a:chOff x="1502229" y="2731167"/>
            <a:chExt cx="364384" cy="364384"/>
          </a:xfrm>
          <a:solidFill>
            <a:srgbClr val="91CCE5"/>
          </a:solidFill>
        </p:grpSpPr>
        <p:sp>
          <p:nvSpPr>
            <p:cNvPr id="6" name="Rounded Rectangle 5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14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Donut 15"/>
          <p:cNvSpPr/>
          <p:nvPr/>
        </p:nvSpPr>
        <p:spPr>
          <a:xfrm>
            <a:off x="2041420" y="969703"/>
            <a:ext cx="134383" cy="134383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nut 17"/>
          <p:cNvSpPr/>
          <p:nvPr/>
        </p:nvSpPr>
        <p:spPr>
          <a:xfrm>
            <a:off x="2422547" y="2159252"/>
            <a:ext cx="259096" cy="259096"/>
          </a:xfrm>
          <a:prstGeom prst="donut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" name="Group 18"/>
          <p:cNvGrpSpPr/>
          <p:nvPr/>
        </p:nvGrpSpPr>
        <p:grpSpPr>
          <a:xfrm>
            <a:off x="3408207" y="763767"/>
            <a:ext cx="129586" cy="129586"/>
            <a:chOff x="1502229" y="2731167"/>
            <a:chExt cx="364384" cy="364384"/>
          </a:xfrm>
          <a:solidFill>
            <a:schemeClr val="accent6"/>
          </a:solidFill>
        </p:grpSpPr>
        <p:sp>
          <p:nvSpPr>
            <p:cNvPr id="20" name="Rounded Rectangle 19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20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2" name="Donut 21"/>
          <p:cNvSpPr/>
          <p:nvPr/>
        </p:nvSpPr>
        <p:spPr>
          <a:xfrm>
            <a:off x="4167879" y="975029"/>
            <a:ext cx="352848" cy="352848"/>
          </a:xfrm>
          <a:prstGeom prst="donut">
            <a:avLst>
              <a:gd name="adj" fmla="val 12500"/>
            </a:avLst>
          </a:prstGeom>
          <a:solidFill>
            <a:srgbClr val="95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/>
          <p:cNvGrpSpPr/>
          <p:nvPr/>
        </p:nvGrpSpPr>
        <p:grpSpPr>
          <a:xfrm>
            <a:off x="3743797" y="2661457"/>
            <a:ext cx="243026" cy="243026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4" name="Rounded Rectangle 23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3090" y="2112365"/>
            <a:ext cx="219146" cy="219146"/>
            <a:chOff x="1502229" y="2731167"/>
            <a:chExt cx="364384" cy="364384"/>
          </a:xfrm>
          <a:solidFill>
            <a:srgbClr val="1D827A"/>
          </a:solidFill>
        </p:grpSpPr>
        <p:sp>
          <p:nvSpPr>
            <p:cNvPr id="27" name="Rounded Rectangle 26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ounded Rectangle 27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9" name="Donut 28"/>
          <p:cNvSpPr/>
          <p:nvPr/>
        </p:nvSpPr>
        <p:spPr>
          <a:xfrm>
            <a:off x="1335192" y="2336207"/>
            <a:ext cx="134383" cy="134383"/>
          </a:xfrm>
          <a:prstGeom prst="donut">
            <a:avLst>
              <a:gd name="adj" fmla="val 12500"/>
            </a:avLst>
          </a:prstGeom>
          <a:solidFill>
            <a:srgbClr val="96C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onut 29"/>
          <p:cNvSpPr/>
          <p:nvPr/>
        </p:nvSpPr>
        <p:spPr>
          <a:xfrm>
            <a:off x="786554" y="1261924"/>
            <a:ext cx="259096" cy="259096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3552562" y="3651186"/>
            <a:ext cx="134383" cy="134383"/>
          </a:xfrm>
          <a:prstGeom prst="donut">
            <a:avLst>
              <a:gd name="adj" fmla="val 12500"/>
            </a:avLst>
          </a:prstGeom>
          <a:solidFill>
            <a:srgbClr val="95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2D05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27080" y="2988252"/>
            <a:ext cx="129586" cy="129586"/>
            <a:chOff x="1502229" y="2731167"/>
            <a:chExt cx="364384" cy="364384"/>
          </a:xfrm>
          <a:solidFill>
            <a:schemeClr val="bg1"/>
          </a:solidFill>
        </p:grpSpPr>
        <p:sp>
          <p:nvSpPr>
            <p:cNvPr id="33" name="Rounded Rectangle 32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Project Jupyter - Wikipedia">
            <a:extLst>
              <a:ext uri="{FF2B5EF4-FFF2-40B4-BE49-F238E27FC236}">
                <a16:creationId xmlns:a16="http://schemas.microsoft.com/office/drawing/2014/main" id="{7E6E1C69-0BCF-C656-7811-75BBBB75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89" y="937231"/>
            <a:ext cx="1322759" cy="15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80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CB12D-41F7-EF4A-A235-1B5CE9505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25C6181-54CD-ED6A-1111-587E1C49D19E}"/>
              </a:ext>
            </a:extLst>
          </p:cNvPr>
          <p:cNvGrpSpPr/>
          <p:nvPr/>
        </p:nvGrpSpPr>
        <p:grpSpPr>
          <a:xfrm rot="16200000" flipH="1">
            <a:off x="721714" y="358831"/>
            <a:ext cx="129586" cy="129586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051DEF3-49C2-B9D6-3725-AABADF69145C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CECACA8-D054-8308-A4D2-3714BAEB8464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Donut 18">
            <a:extLst>
              <a:ext uri="{FF2B5EF4-FFF2-40B4-BE49-F238E27FC236}">
                <a16:creationId xmlns:a16="http://schemas.microsoft.com/office/drawing/2014/main" id="{60D1BE27-0900-C59E-B095-AD81A109FD5B}"/>
              </a:ext>
            </a:extLst>
          </p:cNvPr>
          <p:cNvSpPr/>
          <p:nvPr/>
        </p:nvSpPr>
        <p:spPr>
          <a:xfrm rot="16200000" flipH="1">
            <a:off x="318341" y="428793"/>
            <a:ext cx="134383" cy="134383"/>
          </a:xfrm>
          <a:prstGeom prst="donut">
            <a:avLst>
              <a:gd name="adj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81E5BA-5356-43FF-1AC4-42EEF3254E64}"/>
              </a:ext>
            </a:extLst>
          </p:cNvPr>
          <p:cNvGrpSpPr/>
          <p:nvPr/>
        </p:nvGrpSpPr>
        <p:grpSpPr>
          <a:xfrm rot="16200000" flipH="1">
            <a:off x="1783698" y="334482"/>
            <a:ext cx="129586" cy="129586"/>
            <a:chOff x="1502229" y="2731167"/>
            <a:chExt cx="364384" cy="364384"/>
          </a:xfrm>
          <a:solidFill>
            <a:srgbClr val="95CF78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958BBE0-65C8-A3A5-462C-1990087CDBEF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3FF89C3-F773-0B4A-9F0B-970E50D50C71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7AFD6-0841-DD7F-277D-1910710E9BFA}"/>
              </a:ext>
            </a:extLst>
          </p:cNvPr>
          <p:cNvGrpSpPr/>
          <p:nvPr/>
        </p:nvGrpSpPr>
        <p:grpSpPr>
          <a:xfrm rot="16200000" flipH="1">
            <a:off x="1462334" y="-11690"/>
            <a:ext cx="219146" cy="219146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17EC5F3-7A3C-8274-C67A-3CB677B29EA5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FA141C0-CCAE-DA79-1435-1435E03A2E27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D3E90-EF30-A1FC-A3EE-32EDC25B5254}"/>
              </a:ext>
            </a:extLst>
          </p:cNvPr>
          <p:cNvGrpSpPr/>
          <p:nvPr/>
        </p:nvGrpSpPr>
        <p:grpSpPr>
          <a:xfrm rot="16200000" flipH="1">
            <a:off x="409815" y="950306"/>
            <a:ext cx="219146" cy="219146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01D064B-7F31-96F6-87B6-4982A80D20C8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35C9DAF-F125-5453-2B15-16F90BA48B0A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F2547DD6-1DA5-9A64-869A-99C4065FDAFC}"/>
              </a:ext>
            </a:extLst>
          </p:cNvPr>
          <p:cNvSpPr/>
          <p:nvPr/>
        </p:nvSpPr>
        <p:spPr>
          <a:xfrm rot="16200000" flipH="1">
            <a:off x="736453" y="647429"/>
            <a:ext cx="89974" cy="90464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6F33F76D-56DA-7B93-3728-A4FB7008104E}"/>
              </a:ext>
            </a:extLst>
          </p:cNvPr>
          <p:cNvSpPr/>
          <p:nvPr/>
        </p:nvSpPr>
        <p:spPr>
          <a:xfrm rot="16200000" flipH="1">
            <a:off x="1257726" y="395231"/>
            <a:ext cx="134383" cy="134383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F17CDD10-297E-8155-0065-BC504843B236}"/>
              </a:ext>
            </a:extLst>
          </p:cNvPr>
          <p:cNvSpPr/>
          <p:nvPr/>
        </p:nvSpPr>
        <p:spPr>
          <a:xfrm rot="16200000" flipH="1">
            <a:off x="-163261" y="77597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11EE62F-ECC8-A990-A17C-E1C70238E34C}"/>
              </a:ext>
            </a:extLst>
          </p:cNvPr>
          <p:cNvSpPr txBox="1"/>
          <p:nvPr/>
        </p:nvSpPr>
        <p:spPr>
          <a:xfrm>
            <a:off x="765285" y="778845"/>
            <a:ext cx="76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36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Limitations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CA9DE-E2B8-26D4-6AA8-9A81E9B0593F}"/>
              </a:ext>
            </a:extLst>
          </p:cNvPr>
          <p:cNvSpPr txBox="1"/>
          <p:nvPr/>
        </p:nvSpPr>
        <p:spPr>
          <a:xfrm>
            <a:off x="765284" y="1518012"/>
            <a:ext cx="8299203" cy="2374513"/>
          </a:xfrm>
          <a:prstGeom prst="rect">
            <a:avLst/>
          </a:prstGeom>
          <a:noFill/>
          <a:ln>
            <a:noFill/>
          </a:ln>
        </p:spPr>
        <p:txBody>
          <a:bodyPr wrap="none" numCol="1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 can’t be displayed in an Out-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GridView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window or Out-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ConsoleGridView</a:t>
            </a:r>
            <a:b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pane,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scripts that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this to select items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 fail❌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PowerShell version is 1.0.0 because it runs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inside the .NET Interactive Host.  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result, it may not be compatible with all modules or scripts that have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version checks within them. (Note: It seems to be PowerShell v7 because the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pwsh kernel is used)⁉️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 Authentication screens will not pop up; you need Device or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Certificate-based login for anything Entra/365❌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04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BF26A-B77A-92D5-14B8-8D25329B0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B430252-BF5C-9275-1185-6A63A56B8AD0}"/>
              </a:ext>
            </a:extLst>
          </p:cNvPr>
          <p:cNvGrpSpPr/>
          <p:nvPr/>
        </p:nvGrpSpPr>
        <p:grpSpPr>
          <a:xfrm rot="16200000" flipH="1">
            <a:off x="721714" y="358831"/>
            <a:ext cx="129586" cy="129586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7257164-E3AC-7475-25E4-0EA72ED4060A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C65FC22-4634-9B6C-4411-59E3704F50E6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Donut 18">
            <a:extLst>
              <a:ext uri="{FF2B5EF4-FFF2-40B4-BE49-F238E27FC236}">
                <a16:creationId xmlns:a16="http://schemas.microsoft.com/office/drawing/2014/main" id="{9B4CF080-36A5-3200-2154-708EBAD3583F}"/>
              </a:ext>
            </a:extLst>
          </p:cNvPr>
          <p:cNvSpPr/>
          <p:nvPr/>
        </p:nvSpPr>
        <p:spPr>
          <a:xfrm rot="16200000" flipH="1">
            <a:off x="318341" y="428793"/>
            <a:ext cx="134383" cy="134383"/>
          </a:xfrm>
          <a:prstGeom prst="donut">
            <a:avLst>
              <a:gd name="adj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66BFCD-9A85-D939-49FE-811BED050267}"/>
              </a:ext>
            </a:extLst>
          </p:cNvPr>
          <p:cNvGrpSpPr/>
          <p:nvPr/>
        </p:nvGrpSpPr>
        <p:grpSpPr>
          <a:xfrm rot="16200000" flipH="1">
            <a:off x="1783698" y="334482"/>
            <a:ext cx="129586" cy="129586"/>
            <a:chOff x="1502229" y="2731167"/>
            <a:chExt cx="364384" cy="364384"/>
          </a:xfrm>
          <a:solidFill>
            <a:srgbClr val="95CF78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514D663-829F-E0DB-35DF-04F84BF1CB26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4E9962B-53F4-5180-F81C-97D1C9CDE65B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EB9467-ABA2-0BC9-5F76-1C642E0E2EC1}"/>
              </a:ext>
            </a:extLst>
          </p:cNvPr>
          <p:cNvGrpSpPr/>
          <p:nvPr/>
        </p:nvGrpSpPr>
        <p:grpSpPr>
          <a:xfrm rot="16200000" flipH="1">
            <a:off x="1462334" y="-11690"/>
            <a:ext cx="219146" cy="219146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9CFFAF7-1228-CE9E-B594-42A5137051FE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22DF9D5-C410-ADDE-5894-3D217CE8B1CD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C4A62B-4699-20D2-C01D-3820456ACD0E}"/>
              </a:ext>
            </a:extLst>
          </p:cNvPr>
          <p:cNvGrpSpPr/>
          <p:nvPr/>
        </p:nvGrpSpPr>
        <p:grpSpPr>
          <a:xfrm rot="16200000" flipH="1">
            <a:off x="409815" y="950306"/>
            <a:ext cx="219146" cy="219146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E0A626D-AA86-A6F6-C60E-73AB477C064D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591B2FA-F5EA-6716-70A8-A268BA377F1F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DB13CB0C-2DF2-B60B-9D49-19EAA5A619F3}"/>
              </a:ext>
            </a:extLst>
          </p:cNvPr>
          <p:cNvSpPr/>
          <p:nvPr/>
        </p:nvSpPr>
        <p:spPr>
          <a:xfrm rot="16200000" flipH="1">
            <a:off x="736453" y="647429"/>
            <a:ext cx="89974" cy="90464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BD00D28B-DEB3-81AA-9C03-86BBE0C1D42D}"/>
              </a:ext>
            </a:extLst>
          </p:cNvPr>
          <p:cNvSpPr/>
          <p:nvPr/>
        </p:nvSpPr>
        <p:spPr>
          <a:xfrm rot="16200000" flipH="1">
            <a:off x="1257726" y="395231"/>
            <a:ext cx="134383" cy="134383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8B8476B9-EA01-9BA3-FD95-B939DF5AB279}"/>
              </a:ext>
            </a:extLst>
          </p:cNvPr>
          <p:cNvSpPr/>
          <p:nvPr/>
        </p:nvSpPr>
        <p:spPr>
          <a:xfrm rot="16200000" flipH="1">
            <a:off x="-163261" y="77597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B508C55-7711-A0F1-7EA5-ECD8334DE89A}"/>
              </a:ext>
            </a:extLst>
          </p:cNvPr>
          <p:cNvSpPr txBox="1"/>
          <p:nvPr/>
        </p:nvSpPr>
        <p:spPr>
          <a:xfrm>
            <a:off x="765285" y="778845"/>
            <a:ext cx="76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36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Links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4C1DE29-70D6-93D4-ED27-8125B1B36827}"/>
              </a:ext>
            </a:extLst>
          </p:cNvPr>
          <p:cNvSpPr txBox="1"/>
          <p:nvPr/>
        </p:nvSpPr>
        <p:spPr>
          <a:xfrm>
            <a:off x="721714" y="1765725"/>
            <a:ext cx="8299203" cy="1234593"/>
          </a:xfrm>
          <a:prstGeom prst="rect">
            <a:avLst/>
          </a:prstGeom>
          <a:noFill/>
          <a:ln>
            <a:noFill/>
          </a:ln>
        </p:spPr>
        <p:txBody>
          <a:bodyPr wrap="none" numCol="1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information on Polyglot notebooks:📓</a:t>
            </a:r>
          </a:p>
          <a:p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AB793-78D8-A4F5-CA11-192281D70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07" y="982939"/>
            <a:ext cx="1598303" cy="1565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4DBCD2-1610-384A-63D4-CF3D9022A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876" y="2922892"/>
            <a:ext cx="1576534" cy="1576534"/>
          </a:xfrm>
          <a:prstGeom prst="rect">
            <a:avLst/>
          </a:prstGeom>
        </p:spPr>
      </p:pic>
      <p:sp>
        <p:nvSpPr>
          <p:cNvPr id="25" name="Title">
            <a:extLst>
              <a:ext uri="{FF2B5EF4-FFF2-40B4-BE49-F238E27FC236}">
                <a16:creationId xmlns:a16="http://schemas.microsoft.com/office/drawing/2014/main" id="{CFEC45ED-FB61-5456-DCE4-D8D558A9CE25}"/>
              </a:ext>
            </a:extLst>
          </p:cNvPr>
          <p:cNvSpPr txBox="1"/>
          <p:nvPr/>
        </p:nvSpPr>
        <p:spPr>
          <a:xfrm>
            <a:off x="736208" y="3154697"/>
            <a:ext cx="8299203" cy="1112924"/>
          </a:xfrm>
          <a:prstGeom prst="rect">
            <a:avLst/>
          </a:prstGeom>
          <a:noFill/>
          <a:ln>
            <a:noFill/>
          </a:ln>
        </p:spPr>
        <p:txBody>
          <a:bodyPr wrap="none" numCol="1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initial Blog Post about Jupyter in 2022.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method still works, but not as easily as the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Polyglot extension in VSCode😮‍💨</a:t>
            </a:r>
          </a:p>
          <a:p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7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EE80753-8D3E-FE00-49D6-927C588D1089}"/>
              </a:ext>
            </a:extLst>
          </p:cNvPr>
          <p:cNvSpPr/>
          <p:nvPr/>
        </p:nvSpPr>
        <p:spPr>
          <a:xfrm>
            <a:off x="3129847" y="891265"/>
            <a:ext cx="1464059" cy="1464059"/>
          </a:xfrm>
          <a:prstGeom prst="ellipse">
            <a:avLst/>
          </a:prstGeom>
          <a:ln>
            <a:noFill/>
          </a:ln>
          <a:effectLst>
            <a:outerShdw blurRad="177800" dist="190500" dir="6420000" algn="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957BD-A1EE-DBC9-D7D6-0300767A82F4}"/>
              </a:ext>
            </a:extLst>
          </p:cNvPr>
          <p:cNvGrpSpPr/>
          <p:nvPr/>
        </p:nvGrpSpPr>
        <p:grpSpPr>
          <a:xfrm>
            <a:off x="1895602" y="1503676"/>
            <a:ext cx="219146" cy="219146"/>
            <a:chOff x="1502229" y="2731167"/>
            <a:chExt cx="364384" cy="36438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C838935-550B-C447-309C-1E4E85487974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DE70708-D7E7-B394-FFF7-9F75F3814119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Donut 14">
            <a:extLst>
              <a:ext uri="{FF2B5EF4-FFF2-40B4-BE49-F238E27FC236}">
                <a16:creationId xmlns:a16="http://schemas.microsoft.com/office/drawing/2014/main" id="{20CFEF2A-FCB9-179F-11FD-FDD632CCA474}"/>
              </a:ext>
            </a:extLst>
          </p:cNvPr>
          <p:cNvSpPr/>
          <p:nvPr/>
        </p:nvSpPr>
        <p:spPr>
          <a:xfrm>
            <a:off x="2467447" y="856122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3B9BF758-A8B1-D028-B4C3-55EF5AE20793}"/>
              </a:ext>
            </a:extLst>
          </p:cNvPr>
          <p:cNvSpPr/>
          <p:nvPr/>
        </p:nvSpPr>
        <p:spPr>
          <a:xfrm>
            <a:off x="2848574" y="2045671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8B38B-F6F4-7AA4-5A2C-6B976CBB0F1E}"/>
              </a:ext>
            </a:extLst>
          </p:cNvPr>
          <p:cNvGrpSpPr/>
          <p:nvPr/>
        </p:nvGrpSpPr>
        <p:grpSpPr>
          <a:xfrm>
            <a:off x="3834234" y="650187"/>
            <a:ext cx="129586" cy="129586"/>
            <a:chOff x="1502229" y="2731167"/>
            <a:chExt cx="364384" cy="36438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7CDB8F1-9BD5-2F54-92BE-7EF30DA6A57A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46A124E-67E4-C271-15AC-A9753283149E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Donut 19">
            <a:extLst>
              <a:ext uri="{FF2B5EF4-FFF2-40B4-BE49-F238E27FC236}">
                <a16:creationId xmlns:a16="http://schemas.microsoft.com/office/drawing/2014/main" id="{75280320-5A38-99EC-0583-41B8629DCC04}"/>
              </a:ext>
            </a:extLst>
          </p:cNvPr>
          <p:cNvSpPr/>
          <p:nvPr/>
        </p:nvSpPr>
        <p:spPr>
          <a:xfrm>
            <a:off x="4593906" y="861448"/>
            <a:ext cx="352848" cy="352848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58C3B2-197A-1056-FB11-A936BE8AC611}"/>
              </a:ext>
            </a:extLst>
          </p:cNvPr>
          <p:cNvGrpSpPr/>
          <p:nvPr/>
        </p:nvGrpSpPr>
        <p:grpSpPr>
          <a:xfrm>
            <a:off x="4112973" y="2427302"/>
            <a:ext cx="243026" cy="243026"/>
            <a:chOff x="1502229" y="2731167"/>
            <a:chExt cx="364384" cy="36438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A41868B-9725-9D47-E2A1-49FA93D3D370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BC20A52-ACBE-F1A6-391A-73601A080E05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39CE30-8B16-51F0-C8FD-99A0B9F4A8BF}"/>
              </a:ext>
            </a:extLst>
          </p:cNvPr>
          <p:cNvGrpSpPr/>
          <p:nvPr/>
        </p:nvGrpSpPr>
        <p:grpSpPr>
          <a:xfrm>
            <a:off x="779117" y="1998784"/>
            <a:ext cx="219146" cy="219146"/>
            <a:chOff x="1502229" y="2731167"/>
            <a:chExt cx="364384" cy="364384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9E23603-7A8E-2330-7F47-0E784EEBA8F2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896C7E6-B832-0DA4-113F-AA4F0C41A8D0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Donut 26">
            <a:extLst>
              <a:ext uri="{FF2B5EF4-FFF2-40B4-BE49-F238E27FC236}">
                <a16:creationId xmlns:a16="http://schemas.microsoft.com/office/drawing/2014/main" id="{D59C9A9C-58C5-3855-A544-18A31598922D}"/>
              </a:ext>
            </a:extLst>
          </p:cNvPr>
          <p:cNvSpPr/>
          <p:nvPr/>
        </p:nvSpPr>
        <p:spPr>
          <a:xfrm>
            <a:off x="1761219" y="2222626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E859CD06-A7FC-E7C1-0CD8-9991D144803E}"/>
              </a:ext>
            </a:extLst>
          </p:cNvPr>
          <p:cNvSpPr/>
          <p:nvPr/>
        </p:nvSpPr>
        <p:spPr>
          <a:xfrm>
            <a:off x="1212581" y="114834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B9325122-376E-B59E-F376-C49954A4AA99}"/>
              </a:ext>
            </a:extLst>
          </p:cNvPr>
          <p:cNvSpPr/>
          <p:nvPr/>
        </p:nvSpPr>
        <p:spPr>
          <a:xfrm>
            <a:off x="5156803" y="2107842"/>
            <a:ext cx="134383" cy="134383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940A52-3D27-3B9A-4B26-5662575AD417}"/>
              </a:ext>
            </a:extLst>
          </p:cNvPr>
          <p:cNvGrpSpPr/>
          <p:nvPr/>
        </p:nvGrpSpPr>
        <p:grpSpPr>
          <a:xfrm>
            <a:off x="5474257" y="2003581"/>
            <a:ext cx="129586" cy="129586"/>
            <a:chOff x="1502229" y="2731167"/>
            <a:chExt cx="364384" cy="364384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5A94047-5720-4CD8-E7E7-C2AAD34C7B31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8E9CA07-6DB9-BECA-2676-C925B1D22A56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9DA99337-A5DA-E267-2B0C-A47789108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5626" y="1245469"/>
            <a:ext cx="952500" cy="755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52325F-FA61-5FAA-F98C-4F8E75A067B6}"/>
              </a:ext>
            </a:extLst>
          </p:cNvPr>
          <p:cNvSpPr txBox="1"/>
          <p:nvPr/>
        </p:nvSpPr>
        <p:spPr>
          <a:xfrm>
            <a:off x="1895601" y="2714005"/>
            <a:ext cx="5820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E4387-7F47-29D2-1D4A-71A8EC279D60}"/>
              </a:ext>
            </a:extLst>
          </p:cNvPr>
          <p:cNvSpPr/>
          <p:nvPr/>
        </p:nvSpPr>
        <p:spPr>
          <a:xfrm>
            <a:off x="3180211" y="3463004"/>
            <a:ext cx="4473210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there any questions?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5D0CD-4053-9294-61DB-9E8DA6F0ED83}"/>
              </a:ext>
            </a:extLst>
          </p:cNvPr>
          <p:cNvSpPr/>
          <p:nvPr/>
        </p:nvSpPr>
        <p:spPr>
          <a:xfrm>
            <a:off x="2928950" y="2542405"/>
            <a:ext cx="4724471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evaluate this session in the App. </a:t>
            </a:r>
            <a:endParaRPr lang="en-US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8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in a black shirt">
            <a:extLst>
              <a:ext uri="{FF2B5EF4-FFF2-40B4-BE49-F238E27FC236}">
                <a16:creationId xmlns:a16="http://schemas.microsoft.com/office/drawing/2014/main" id="{2E721700-A3A2-9729-32CF-C00F400033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/>
          <p:cNvSpPr/>
          <p:nvPr/>
        </p:nvSpPr>
        <p:spPr>
          <a:xfrm>
            <a:off x="275254" y="2197277"/>
            <a:ext cx="2655436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(Pre-Sales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Microsoft Consultant 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NEXXT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5163" y="1885654"/>
            <a:ext cx="28930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Harm</a:t>
            </a:r>
          </a:p>
          <a:p>
            <a:r>
              <a:rPr lang="en-US" sz="4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Veenstra</a:t>
            </a:r>
          </a:p>
        </p:txBody>
      </p:sp>
      <p:sp>
        <p:nvSpPr>
          <p:cNvPr id="13" name="Oval 12"/>
          <p:cNvSpPr/>
          <p:nvPr/>
        </p:nvSpPr>
        <p:spPr>
          <a:xfrm>
            <a:off x="2524762" y="683956"/>
            <a:ext cx="1244162" cy="1244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642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6" name="Group 15"/>
          <p:cNvGrpSpPr/>
          <p:nvPr/>
        </p:nvGrpSpPr>
        <p:grpSpPr>
          <a:xfrm rot="10800000">
            <a:off x="6122125" y="1137244"/>
            <a:ext cx="168793" cy="168793"/>
            <a:chOff x="1502229" y="2731167"/>
            <a:chExt cx="364384" cy="364384"/>
          </a:xfrm>
          <a:solidFill>
            <a:schemeClr val="bg1"/>
          </a:solidFill>
        </p:grpSpPr>
        <p:sp>
          <p:nvSpPr>
            <p:cNvPr id="42" name="Rounded Rectangle 41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2" name="Donut 21"/>
          <p:cNvSpPr/>
          <p:nvPr/>
        </p:nvSpPr>
        <p:spPr>
          <a:xfrm rot="10800000">
            <a:off x="3072161" y="363044"/>
            <a:ext cx="103505" cy="103505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nut 22"/>
          <p:cNvSpPr/>
          <p:nvPr/>
        </p:nvSpPr>
        <p:spPr>
          <a:xfrm rot="10800000">
            <a:off x="2571049" y="3281180"/>
            <a:ext cx="199563" cy="199563"/>
          </a:xfrm>
          <a:prstGeom prst="donut">
            <a:avLst>
              <a:gd name="adj" fmla="val 12500"/>
            </a:avLst>
          </a:prstGeom>
          <a:solidFill>
            <a:srgbClr val="95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 rot="10800000">
            <a:off x="2215816" y="749389"/>
            <a:ext cx="99811" cy="99811"/>
            <a:chOff x="1502229" y="2731167"/>
            <a:chExt cx="364384" cy="364384"/>
          </a:xfrm>
          <a:solidFill>
            <a:srgbClr val="95CF78"/>
          </a:solidFill>
        </p:grpSpPr>
        <p:sp>
          <p:nvSpPr>
            <p:cNvPr id="40" name="Rounded Rectangle 39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5" name="Donut 24"/>
          <p:cNvSpPr/>
          <p:nvPr/>
        </p:nvSpPr>
        <p:spPr>
          <a:xfrm rot="10800000">
            <a:off x="4958273" y="4156621"/>
            <a:ext cx="271774" cy="271774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5494319" y="737732"/>
            <a:ext cx="187186" cy="187186"/>
            <a:chOff x="1502229" y="2731167"/>
            <a:chExt cx="364384" cy="364384"/>
          </a:xfrm>
          <a:solidFill>
            <a:schemeClr val="accent1"/>
          </a:solidFill>
        </p:grpSpPr>
        <p:sp>
          <p:nvSpPr>
            <p:cNvPr id="38" name="Rounded Rectangle 37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" name="Donut 27"/>
          <p:cNvSpPr/>
          <p:nvPr/>
        </p:nvSpPr>
        <p:spPr>
          <a:xfrm rot="10800000">
            <a:off x="5839775" y="4050332"/>
            <a:ext cx="103505" cy="103505"/>
          </a:xfrm>
          <a:prstGeom prst="donut">
            <a:avLst>
              <a:gd name="adj" fmla="val 125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Donut 30"/>
          <p:cNvSpPr/>
          <p:nvPr/>
        </p:nvSpPr>
        <p:spPr>
          <a:xfrm rot="10800000">
            <a:off x="1869807" y="1467550"/>
            <a:ext cx="199563" cy="199563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nut 31"/>
          <p:cNvSpPr/>
          <p:nvPr/>
        </p:nvSpPr>
        <p:spPr>
          <a:xfrm rot="10800000">
            <a:off x="6592921" y="1681000"/>
            <a:ext cx="103505" cy="103505"/>
          </a:xfrm>
          <a:prstGeom prst="donut">
            <a:avLst>
              <a:gd name="adj" fmla="val 12500"/>
            </a:avLst>
          </a:prstGeom>
          <a:solidFill>
            <a:srgbClr val="95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3" name="Group 32"/>
          <p:cNvGrpSpPr/>
          <p:nvPr/>
        </p:nvGrpSpPr>
        <p:grpSpPr>
          <a:xfrm rot="10800000">
            <a:off x="3096937" y="3950520"/>
            <a:ext cx="99811" cy="99811"/>
            <a:chOff x="1502229" y="2731167"/>
            <a:chExt cx="364384" cy="364384"/>
          </a:xfrm>
          <a:solidFill>
            <a:schemeClr val="bg1"/>
          </a:solidFill>
        </p:grpSpPr>
        <p:sp>
          <p:nvSpPr>
            <p:cNvPr id="34" name="Rounded Rectangle 33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ounded Rectangle 34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78457C8-E1D8-8742-6782-A941A9D9F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7479" y="1026885"/>
            <a:ext cx="418728" cy="5583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EC6244-9866-2A0B-EFC8-B42264EA0FE5}"/>
              </a:ext>
            </a:extLst>
          </p:cNvPr>
          <p:cNvSpPr/>
          <p:nvPr/>
        </p:nvSpPr>
        <p:spPr>
          <a:xfrm>
            <a:off x="206607" y="3532555"/>
            <a:ext cx="2825042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MVP PowerShell since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24439-36FD-4ACC-6DE2-78F47935FF26}"/>
              </a:ext>
            </a:extLst>
          </p:cNvPr>
          <p:cNvSpPr/>
          <p:nvPr/>
        </p:nvSpPr>
        <p:spPr>
          <a:xfrm>
            <a:off x="5943280" y="3173147"/>
            <a:ext cx="3144968" cy="142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Lives in Steenwijk, 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likes gaming🎮, tech ⚙️, 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house music 🎶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MVP Archives - RADACAD">
            <a:extLst>
              <a:ext uri="{FF2B5EF4-FFF2-40B4-BE49-F238E27FC236}">
                <a16:creationId xmlns:a16="http://schemas.microsoft.com/office/drawing/2014/main" id="{2C7E7DC4-95BF-8BB2-79A3-5609D350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5" y="3694308"/>
            <a:ext cx="839824" cy="3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61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57" y="1860600"/>
            <a:ext cx="8651943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this session?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Jupyter?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Polyglot Notebooks? 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VSCode configuration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4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 example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notebooks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24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Limitations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sz="24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 </a:t>
            </a:r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6264" y="326382"/>
            <a:ext cx="640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we going to discuss?</a:t>
            </a:r>
          </a:p>
        </p:txBody>
      </p:sp>
      <p:grpSp>
        <p:nvGrpSpPr>
          <p:cNvPr id="22" name="Group 21"/>
          <p:cNvGrpSpPr/>
          <p:nvPr/>
        </p:nvGrpSpPr>
        <p:grpSpPr>
          <a:xfrm rot="16200000" flipH="1">
            <a:off x="1781935" y="1627684"/>
            <a:ext cx="177143" cy="177143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3" name="Rounded Rectangle 22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Donut 25"/>
          <p:cNvSpPr/>
          <p:nvPr/>
        </p:nvSpPr>
        <p:spPr>
          <a:xfrm rot="16200000" flipH="1">
            <a:off x="1091506" y="1187525"/>
            <a:ext cx="108626" cy="108626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7" name="Group 26"/>
          <p:cNvGrpSpPr/>
          <p:nvPr/>
        </p:nvGrpSpPr>
        <p:grpSpPr>
          <a:xfrm rot="16200000" flipH="1">
            <a:off x="246396" y="2021406"/>
            <a:ext cx="177143" cy="177143"/>
            <a:chOff x="1502229" y="2731167"/>
            <a:chExt cx="364384" cy="364384"/>
          </a:xfrm>
          <a:solidFill>
            <a:srgbClr val="1D827A"/>
          </a:solidFill>
        </p:grpSpPr>
        <p:sp>
          <p:nvSpPr>
            <p:cNvPr id="28" name="Rounded Rectangle 27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ounded Rectangle 28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0" name="Donut 29"/>
          <p:cNvSpPr/>
          <p:nvPr/>
        </p:nvSpPr>
        <p:spPr>
          <a:xfrm rot="16200000" flipH="1">
            <a:off x="2409964" y="1827837"/>
            <a:ext cx="108626" cy="10862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Donut 30"/>
          <p:cNvSpPr/>
          <p:nvPr/>
        </p:nvSpPr>
        <p:spPr>
          <a:xfrm rot="16200000" flipH="1">
            <a:off x="1099975" y="1560803"/>
            <a:ext cx="209435" cy="209435"/>
          </a:xfrm>
          <a:prstGeom prst="donut">
            <a:avLst>
              <a:gd name="adj" fmla="val 12500"/>
            </a:avLst>
          </a:prstGeom>
          <a:solidFill>
            <a:srgbClr val="96C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" name="Group 31"/>
          <p:cNvGrpSpPr/>
          <p:nvPr/>
        </p:nvGrpSpPr>
        <p:grpSpPr>
          <a:xfrm rot="16200000" flipH="1">
            <a:off x="3554630" y="2245484"/>
            <a:ext cx="104748" cy="104748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33" name="Rounded Rectangle 32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ounded Rectangle 33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5" name="Donut 34"/>
          <p:cNvSpPr/>
          <p:nvPr/>
        </p:nvSpPr>
        <p:spPr>
          <a:xfrm rot="16200000" flipH="1">
            <a:off x="1515510" y="1243965"/>
            <a:ext cx="108626" cy="10862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6" name="Group 35"/>
          <p:cNvGrpSpPr/>
          <p:nvPr/>
        </p:nvGrpSpPr>
        <p:grpSpPr>
          <a:xfrm rot="16200000" flipH="1">
            <a:off x="706590" y="1470327"/>
            <a:ext cx="104748" cy="104748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37" name="Rounded Rectangle 36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ounded Rectangle 37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 rot="5400000">
            <a:off x="6684213" y="1311121"/>
            <a:ext cx="177143" cy="177143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71" name="Rounded Rectangle 70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8" name="Donut 57"/>
          <p:cNvSpPr/>
          <p:nvPr/>
        </p:nvSpPr>
        <p:spPr>
          <a:xfrm rot="5400000">
            <a:off x="7798312" y="1528033"/>
            <a:ext cx="108626" cy="10862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9" name="Group 58"/>
          <p:cNvGrpSpPr/>
          <p:nvPr/>
        </p:nvGrpSpPr>
        <p:grpSpPr>
          <a:xfrm rot="5400000">
            <a:off x="8219751" y="1704843"/>
            <a:ext cx="177143" cy="177143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69" name="Rounded Rectangle 68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69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1" name="Donut 60"/>
          <p:cNvSpPr/>
          <p:nvPr/>
        </p:nvSpPr>
        <p:spPr>
          <a:xfrm rot="5400000">
            <a:off x="7333881" y="1244240"/>
            <a:ext cx="209435" cy="209435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2" name="Group 61"/>
          <p:cNvGrpSpPr/>
          <p:nvPr/>
        </p:nvGrpSpPr>
        <p:grpSpPr>
          <a:xfrm rot="5400000">
            <a:off x="5620354" y="1596144"/>
            <a:ext cx="104748" cy="104748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67" name="Rounded Rectangle 66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Rounded Rectangle 67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3" name="Donut 62"/>
          <p:cNvSpPr/>
          <p:nvPr/>
        </p:nvSpPr>
        <p:spPr>
          <a:xfrm rot="5400000">
            <a:off x="7019154" y="927402"/>
            <a:ext cx="108626" cy="108626"/>
          </a:xfrm>
          <a:prstGeom prst="donut">
            <a:avLst>
              <a:gd name="adj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4" name="Group 63"/>
          <p:cNvGrpSpPr/>
          <p:nvPr/>
        </p:nvGrpSpPr>
        <p:grpSpPr>
          <a:xfrm rot="5400000">
            <a:off x="7831952" y="1153764"/>
            <a:ext cx="104748" cy="104748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65" name="Rounded Rectangle 64"/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ounded Rectangle 65"/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C9E2E-B8DF-648E-56FA-31FF5710E03F}"/>
              </a:ext>
            </a:extLst>
          </p:cNvPr>
          <p:cNvGrpSpPr/>
          <p:nvPr/>
        </p:nvGrpSpPr>
        <p:grpSpPr>
          <a:xfrm>
            <a:off x="1429198" y="194746"/>
            <a:ext cx="882616" cy="882616"/>
            <a:chOff x="1695614" y="147208"/>
            <a:chExt cx="882616" cy="882616"/>
          </a:xfrm>
        </p:grpSpPr>
        <p:sp>
          <p:nvSpPr>
            <p:cNvPr id="73" name="Oval 72"/>
            <p:cNvSpPr/>
            <p:nvPr/>
          </p:nvSpPr>
          <p:spPr>
            <a:xfrm>
              <a:off x="1695614" y="147208"/>
              <a:ext cx="882616" cy="882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90500" dir="6420000" algn="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67F2BA8-4792-EBCF-3D73-07BA7D2AF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0975" y="405632"/>
              <a:ext cx="311895" cy="356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924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9AAE9-F3ED-2962-1E72-608210127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BD828-2985-5346-81F2-97C827AA18BB}"/>
              </a:ext>
            </a:extLst>
          </p:cNvPr>
          <p:cNvGrpSpPr/>
          <p:nvPr/>
        </p:nvGrpSpPr>
        <p:grpSpPr>
          <a:xfrm rot="16200000" flipH="1">
            <a:off x="721714" y="358831"/>
            <a:ext cx="129586" cy="129586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173D41B-5633-3E05-BDD2-EE4C379E66E6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951F13F-F805-325B-35FE-8B8C3AE5E6BE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Donut 18">
            <a:extLst>
              <a:ext uri="{FF2B5EF4-FFF2-40B4-BE49-F238E27FC236}">
                <a16:creationId xmlns:a16="http://schemas.microsoft.com/office/drawing/2014/main" id="{663FC22A-4F1A-E05B-DD2C-4E2929DE9923}"/>
              </a:ext>
            </a:extLst>
          </p:cNvPr>
          <p:cNvSpPr/>
          <p:nvPr/>
        </p:nvSpPr>
        <p:spPr>
          <a:xfrm rot="16200000" flipH="1">
            <a:off x="318341" y="428793"/>
            <a:ext cx="134383" cy="134383"/>
          </a:xfrm>
          <a:prstGeom prst="donut">
            <a:avLst>
              <a:gd name="adj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F225DA-39C7-0191-9FA6-70A4E31E6512}"/>
              </a:ext>
            </a:extLst>
          </p:cNvPr>
          <p:cNvGrpSpPr/>
          <p:nvPr/>
        </p:nvGrpSpPr>
        <p:grpSpPr>
          <a:xfrm rot="16200000" flipH="1">
            <a:off x="1783698" y="334482"/>
            <a:ext cx="129586" cy="129586"/>
            <a:chOff x="1502229" y="2731167"/>
            <a:chExt cx="364384" cy="364384"/>
          </a:xfrm>
          <a:solidFill>
            <a:srgbClr val="95CF78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4F855D5-1DE0-4F85-AE42-4522C58AE129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CDA98E4-4744-DDAE-6885-31DA6AE0A3B0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A63AD2-E26F-972D-C08E-A2442C9A4980}"/>
              </a:ext>
            </a:extLst>
          </p:cNvPr>
          <p:cNvGrpSpPr/>
          <p:nvPr/>
        </p:nvGrpSpPr>
        <p:grpSpPr>
          <a:xfrm rot="16200000" flipH="1">
            <a:off x="1462334" y="-11690"/>
            <a:ext cx="219146" cy="219146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1D91E23-8BEF-4925-3565-E30CF91D5520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D863EB-2AEE-9B15-B9FC-FE3055DA63EF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77FB4A-3448-5221-7C56-4866C73E9789}"/>
              </a:ext>
            </a:extLst>
          </p:cNvPr>
          <p:cNvGrpSpPr/>
          <p:nvPr/>
        </p:nvGrpSpPr>
        <p:grpSpPr>
          <a:xfrm rot="16200000" flipH="1">
            <a:off x="409815" y="950306"/>
            <a:ext cx="219146" cy="219146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050B756-4018-8FEB-12FA-B3837D1E641D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AADDF32-CB21-076B-E4F4-D5B78DD006DB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D969BE58-A983-EED5-1F8D-C48EE7DA4183}"/>
              </a:ext>
            </a:extLst>
          </p:cNvPr>
          <p:cNvSpPr/>
          <p:nvPr/>
        </p:nvSpPr>
        <p:spPr>
          <a:xfrm rot="16200000" flipH="1">
            <a:off x="736453" y="647429"/>
            <a:ext cx="89974" cy="90464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084D0FA6-1E41-335C-5FF9-4FE145C8C0C4}"/>
              </a:ext>
            </a:extLst>
          </p:cNvPr>
          <p:cNvSpPr/>
          <p:nvPr/>
        </p:nvSpPr>
        <p:spPr>
          <a:xfrm rot="16200000" flipH="1">
            <a:off x="1257726" y="395231"/>
            <a:ext cx="134383" cy="134383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8005EAAB-B14F-BF1C-4ADB-1C4EECA0F4F2}"/>
              </a:ext>
            </a:extLst>
          </p:cNvPr>
          <p:cNvSpPr/>
          <p:nvPr/>
        </p:nvSpPr>
        <p:spPr>
          <a:xfrm rot="16200000" flipH="1">
            <a:off x="-163261" y="77597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AAB6E0B-856F-EDEE-C365-434D95954BE0}"/>
              </a:ext>
            </a:extLst>
          </p:cNvPr>
          <p:cNvSpPr txBox="1"/>
          <p:nvPr/>
        </p:nvSpPr>
        <p:spPr>
          <a:xfrm>
            <a:off x="765285" y="778845"/>
            <a:ext cx="76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this session?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0CCE728-0739-2AD8-68CB-EA39B7599653}"/>
              </a:ext>
            </a:extLst>
          </p:cNvPr>
          <p:cNvSpPr txBox="1"/>
          <p:nvPr/>
        </p:nvSpPr>
        <p:spPr>
          <a:xfrm>
            <a:off x="765285" y="1518013"/>
            <a:ext cx="8266674" cy="1754326"/>
          </a:xfrm>
          <a:prstGeom prst="rect">
            <a:avLst/>
          </a:prstGeom>
          <a:noFill/>
        </p:spPr>
        <p:txBody>
          <a:bodyPr wrap="none" numCol="1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documentation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isn’t fun;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might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😊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Reading documentation and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executing code in the same view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easier✅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Jupyter notebooks are easy to create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share✅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don’t know that this exists🤔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70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442AB-ACD1-393E-4D7F-2ED5D938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F0213E6-AB5F-A943-06BF-BAE8DF89F2E1}"/>
              </a:ext>
            </a:extLst>
          </p:cNvPr>
          <p:cNvGrpSpPr/>
          <p:nvPr/>
        </p:nvGrpSpPr>
        <p:grpSpPr>
          <a:xfrm rot="16200000" flipH="1">
            <a:off x="721714" y="358831"/>
            <a:ext cx="129586" cy="129586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376E1D7-1693-6023-84CF-380A5101DF26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2E3A6BD-6A1F-577C-DEBA-CA5588BDBADB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Donut 18">
            <a:extLst>
              <a:ext uri="{FF2B5EF4-FFF2-40B4-BE49-F238E27FC236}">
                <a16:creationId xmlns:a16="http://schemas.microsoft.com/office/drawing/2014/main" id="{E654D3C4-C884-4D80-6EAF-8BDD31FC66CD}"/>
              </a:ext>
            </a:extLst>
          </p:cNvPr>
          <p:cNvSpPr/>
          <p:nvPr/>
        </p:nvSpPr>
        <p:spPr>
          <a:xfrm rot="16200000" flipH="1">
            <a:off x="318341" y="428793"/>
            <a:ext cx="134383" cy="134383"/>
          </a:xfrm>
          <a:prstGeom prst="donut">
            <a:avLst>
              <a:gd name="adj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88FB2D-E785-6555-FD68-580B0EE287A0}"/>
              </a:ext>
            </a:extLst>
          </p:cNvPr>
          <p:cNvGrpSpPr/>
          <p:nvPr/>
        </p:nvGrpSpPr>
        <p:grpSpPr>
          <a:xfrm rot="16200000" flipH="1">
            <a:off x="1783698" y="334482"/>
            <a:ext cx="129586" cy="129586"/>
            <a:chOff x="1502229" y="2731167"/>
            <a:chExt cx="364384" cy="364384"/>
          </a:xfrm>
          <a:solidFill>
            <a:srgbClr val="95CF78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A0B37AB-3BC6-3489-CB44-E3EF9CA8078E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64538B2-842D-5B44-0C0B-D8533AD484E8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D63809-A759-C049-94BF-4534644B4F07}"/>
              </a:ext>
            </a:extLst>
          </p:cNvPr>
          <p:cNvGrpSpPr/>
          <p:nvPr/>
        </p:nvGrpSpPr>
        <p:grpSpPr>
          <a:xfrm rot="16200000" flipH="1">
            <a:off x="1462334" y="-11690"/>
            <a:ext cx="219146" cy="219146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2BEF9FB-3FA7-52B4-DDC9-40E75050B529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593D296-F26A-1B4E-110C-13760A899A0F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33FD0BF-92EB-30FE-4358-C81381F92F9E}"/>
              </a:ext>
            </a:extLst>
          </p:cNvPr>
          <p:cNvGrpSpPr/>
          <p:nvPr/>
        </p:nvGrpSpPr>
        <p:grpSpPr>
          <a:xfrm rot="16200000" flipH="1">
            <a:off x="409815" y="950306"/>
            <a:ext cx="219146" cy="219146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EFE41D1-751C-4090-A6D2-1DE9165BED00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FF14815-891C-5695-4720-A2EB67AC3C40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58B17C63-45D7-EF1B-BB20-BCA9899F702B}"/>
              </a:ext>
            </a:extLst>
          </p:cNvPr>
          <p:cNvSpPr/>
          <p:nvPr/>
        </p:nvSpPr>
        <p:spPr>
          <a:xfrm rot="16200000" flipH="1">
            <a:off x="736453" y="647429"/>
            <a:ext cx="89974" cy="90464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401B301E-3D75-121B-4946-6CF98037A707}"/>
              </a:ext>
            </a:extLst>
          </p:cNvPr>
          <p:cNvSpPr/>
          <p:nvPr/>
        </p:nvSpPr>
        <p:spPr>
          <a:xfrm rot="16200000" flipH="1">
            <a:off x="1257726" y="395231"/>
            <a:ext cx="134383" cy="134383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174DDDDB-E12F-965B-16A0-E4918B5FB0DF}"/>
              </a:ext>
            </a:extLst>
          </p:cNvPr>
          <p:cNvSpPr/>
          <p:nvPr/>
        </p:nvSpPr>
        <p:spPr>
          <a:xfrm rot="16200000" flipH="1">
            <a:off x="-163261" y="77597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3A6922D7-440F-300A-2BEE-11FC949507A2}"/>
              </a:ext>
            </a:extLst>
          </p:cNvPr>
          <p:cNvSpPr txBox="1"/>
          <p:nvPr/>
        </p:nvSpPr>
        <p:spPr>
          <a:xfrm>
            <a:off x="765285" y="778845"/>
            <a:ext cx="76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Jupyter?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F13B908-44BB-6A79-4766-7BE0B7AC45B2}"/>
              </a:ext>
            </a:extLst>
          </p:cNvPr>
          <p:cNvSpPr txBox="1"/>
          <p:nvPr/>
        </p:nvSpPr>
        <p:spPr>
          <a:xfrm>
            <a:off x="765285" y="1518013"/>
            <a:ext cx="8266674" cy="2977814"/>
          </a:xfrm>
          <a:prstGeom prst="rect">
            <a:avLst/>
          </a:prstGeom>
          <a:noFill/>
        </p:spPr>
        <p:txBody>
          <a:bodyPr wrap="none" numCol="1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Jupyter Notebooks are a spin-off project from the IPython project, which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used to have an IPython Notebook project. Jupyter comes from the core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supported programming languages it supports: Julia, Python, and R. Jupyter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ships with the IPython kernel, allowing you to write your programs in Python. 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Still, there are currently over 100 other kernels that you can also use.😲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created a Blog Post about Jupyter in August 2022. Things are easier nowadays,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will be explained in the following slides.😮‍💨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BD4FC-70E7-A4DA-C960-754B13E0E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760102A-B676-3D9F-39E1-9B855493AC35}"/>
              </a:ext>
            </a:extLst>
          </p:cNvPr>
          <p:cNvGrpSpPr/>
          <p:nvPr/>
        </p:nvGrpSpPr>
        <p:grpSpPr>
          <a:xfrm rot="16200000" flipH="1">
            <a:off x="721714" y="358831"/>
            <a:ext cx="129586" cy="129586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4D74EBD-A2A1-81EF-358F-16BCEAEB60EA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9C4A576-83C7-72BE-2E73-8BF0C8C43945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Donut 18">
            <a:extLst>
              <a:ext uri="{FF2B5EF4-FFF2-40B4-BE49-F238E27FC236}">
                <a16:creationId xmlns:a16="http://schemas.microsoft.com/office/drawing/2014/main" id="{0BB2CF03-EC03-9EC7-6F0E-0D95DBDAF0E0}"/>
              </a:ext>
            </a:extLst>
          </p:cNvPr>
          <p:cNvSpPr/>
          <p:nvPr/>
        </p:nvSpPr>
        <p:spPr>
          <a:xfrm rot="16200000" flipH="1">
            <a:off x="318341" y="428793"/>
            <a:ext cx="134383" cy="134383"/>
          </a:xfrm>
          <a:prstGeom prst="donut">
            <a:avLst>
              <a:gd name="adj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5A4D5-1B17-CCA9-82AC-94615D9AFAF4}"/>
              </a:ext>
            </a:extLst>
          </p:cNvPr>
          <p:cNvGrpSpPr/>
          <p:nvPr/>
        </p:nvGrpSpPr>
        <p:grpSpPr>
          <a:xfrm rot="16200000" flipH="1">
            <a:off x="1783698" y="334482"/>
            <a:ext cx="129586" cy="129586"/>
            <a:chOff x="1502229" y="2731167"/>
            <a:chExt cx="364384" cy="364384"/>
          </a:xfrm>
          <a:solidFill>
            <a:srgbClr val="95CF78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F809E46-0727-A3C9-BAD3-FB25D597410B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8C80229-7A84-6FFA-CAD6-67A7A29938F0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67B9FA-888C-D424-434A-E2A57A806C6C}"/>
              </a:ext>
            </a:extLst>
          </p:cNvPr>
          <p:cNvGrpSpPr/>
          <p:nvPr/>
        </p:nvGrpSpPr>
        <p:grpSpPr>
          <a:xfrm rot="16200000" flipH="1">
            <a:off x="1462334" y="-11690"/>
            <a:ext cx="219146" cy="219146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13FBDAC-55C4-D6C8-ADC0-738ACB413B50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AADF025-92CB-50A0-E276-28577D05C8E8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227C14-4677-961C-9FA7-90EFA526C510}"/>
              </a:ext>
            </a:extLst>
          </p:cNvPr>
          <p:cNvGrpSpPr/>
          <p:nvPr/>
        </p:nvGrpSpPr>
        <p:grpSpPr>
          <a:xfrm rot="16200000" flipH="1">
            <a:off x="409815" y="950306"/>
            <a:ext cx="219146" cy="219146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F044A89-BB1E-FE0F-1B18-EEB4B1249A23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12CCA9-6999-9905-C322-42E1CF8C7A16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30D03ADD-B0D2-8D2C-4FB1-B49222E4C08B}"/>
              </a:ext>
            </a:extLst>
          </p:cNvPr>
          <p:cNvSpPr/>
          <p:nvPr/>
        </p:nvSpPr>
        <p:spPr>
          <a:xfrm rot="16200000" flipH="1">
            <a:off x="736453" y="647429"/>
            <a:ext cx="89974" cy="90464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F230A2F6-40A7-3336-F953-9AC615862D71}"/>
              </a:ext>
            </a:extLst>
          </p:cNvPr>
          <p:cNvSpPr/>
          <p:nvPr/>
        </p:nvSpPr>
        <p:spPr>
          <a:xfrm rot="16200000" flipH="1">
            <a:off x="1257726" y="395231"/>
            <a:ext cx="134383" cy="134383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2B2F52C7-2106-944F-C902-69B691F06E35}"/>
              </a:ext>
            </a:extLst>
          </p:cNvPr>
          <p:cNvSpPr/>
          <p:nvPr/>
        </p:nvSpPr>
        <p:spPr>
          <a:xfrm rot="16200000" flipH="1">
            <a:off x="-163261" y="77597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BE949461-467E-362F-497A-EE4F20273D74}"/>
              </a:ext>
            </a:extLst>
          </p:cNvPr>
          <p:cNvSpPr txBox="1"/>
          <p:nvPr/>
        </p:nvSpPr>
        <p:spPr>
          <a:xfrm>
            <a:off x="765285" y="778845"/>
            <a:ext cx="76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Polyglot notebooks?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FD500E-08C2-44E4-C74E-249BC01A0579}"/>
              </a:ext>
            </a:extLst>
          </p:cNvPr>
          <p:cNvSpPr txBox="1"/>
          <p:nvPr/>
        </p:nvSpPr>
        <p:spPr>
          <a:xfrm>
            <a:off x="765283" y="1425176"/>
            <a:ext cx="8064279" cy="3576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1800"/>
              </a:spcAft>
              <a:buNone/>
            </a:pPr>
            <a:r>
              <a:rPr lang="en-US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With Polyglot Notebooks, not only can you use multiple languages natively within the same notebook with full language server support, but you can also share variables between them to maintain a continuous workflow. No need to bounce around from tool to tool and manually transfer data between tools to continue your work.</a:t>
            </a:r>
          </a:p>
          <a:p>
            <a:pPr algn="l">
              <a:lnSpc>
                <a:spcPts val="1800"/>
              </a:lnSpc>
              <a:spcAft>
                <a:spcPts val="1800"/>
              </a:spcAft>
              <a:buNone/>
            </a:pP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The Polyglot Notebooks extension in VS Code 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currently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 supports 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the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b="0" i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following</a:t>
            </a:r>
            <a:r>
              <a:rPr lang="nl-NL" b="0" i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 languages, 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with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 more 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to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come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: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C#, F#, PowerShell, 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JavaScript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, HTML*, 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Mermaid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*, SQL, KQL (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Kusto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 Query Language)</a:t>
            </a:r>
          </a:p>
          <a:p>
            <a:pPr algn="l">
              <a:lnSpc>
                <a:spcPts val="1800"/>
              </a:lnSpc>
              <a:spcAft>
                <a:spcPts val="1800"/>
              </a:spcAft>
            </a:pP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*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Variable</a:t>
            </a:r>
            <a:r>
              <a:rPr lang="nl-NL" b="0" i="0" dirty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b="0" i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sharing</a:t>
            </a:r>
            <a:r>
              <a:rPr lang="nl-NL" b="0" i="0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 not </a:t>
            </a:r>
            <a:r>
              <a:rPr lang="nl-NL" b="0" i="0" dirty="0" err="1">
                <a:solidFill>
                  <a:srgbClr val="F9F8FE"/>
                </a:solidFill>
                <a:effectLst/>
                <a:latin typeface="Segoe UI" panose="020B0502040204020203" pitchFamily="34" charset="0"/>
              </a:rPr>
              <a:t>available</a:t>
            </a:r>
            <a:endParaRPr lang="nl-NL" b="0" i="0" dirty="0">
              <a:solidFill>
                <a:srgbClr val="F9F8FE"/>
              </a:solidFill>
              <a:effectLst/>
              <a:latin typeface="Segoe UI" panose="020B0502040204020203" pitchFamily="34" charset="0"/>
            </a:endParaRPr>
          </a:p>
          <a:p>
            <a:pPr algn="l">
              <a:lnSpc>
                <a:spcPts val="1800"/>
              </a:lnSpc>
              <a:spcAft>
                <a:spcPts val="1800"/>
              </a:spcAft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957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D054C-22A1-CCD5-4C83-A8F31C82C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48C3317-A704-B292-1905-AE0BB80FBF98}"/>
              </a:ext>
            </a:extLst>
          </p:cNvPr>
          <p:cNvGrpSpPr/>
          <p:nvPr/>
        </p:nvGrpSpPr>
        <p:grpSpPr>
          <a:xfrm rot="16200000" flipH="1">
            <a:off x="721714" y="358831"/>
            <a:ext cx="129586" cy="129586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9D12C3C-E96F-1FF3-898C-65CBDDCF208A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7EC5B49-68AA-1913-364E-9ECFEBB52DFB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Donut 18">
            <a:extLst>
              <a:ext uri="{FF2B5EF4-FFF2-40B4-BE49-F238E27FC236}">
                <a16:creationId xmlns:a16="http://schemas.microsoft.com/office/drawing/2014/main" id="{BB6FAC33-51FE-6CFE-4262-29CF6F8AF05D}"/>
              </a:ext>
            </a:extLst>
          </p:cNvPr>
          <p:cNvSpPr/>
          <p:nvPr/>
        </p:nvSpPr>
        <p:spPr>
          <a:xfrm rot="16200000" flipH="1">
            <a:off x="318341" y="428793"/>
            <a:ext cx="134383" cy="134383"/>
          </a:xfrm>
          <a:prstGeom prst="donut">
            <a:avLst>
              <a:gd name="adj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7A4C5-70D0-E398-E65A-841B085F3FE6}"/>
              </a:ext>
            </a:extLst>
          </p:cNvPr>
          <p:cNvGrpSpPr/>
          <p:nvPr/>
        </p:nvGrpSpPr>
        <p:grpSpPr>
          <a:xfrm rot="16200000" flipH="1">
            <a:off x="1783698" y="334482"/>
            <a:ext cx="129586" cy="129586"/>
            <a:chOff x="1502229" y="2731167"/>
            <a:chExt cx="364384" cy="364384"/>
          </a:xfrm>
          <a:solidFill>
            <a:srgbClr val="95CF78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7F0B963-9D2E-6141-492C-99EF3C2C49AD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7A1643-756F-59CA-BDD7-EAC29CD9426D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579C84-B4E7-D8D2-A3CF-F8EAF8518655}"/>
              </a:ext>
            </a:extLst>
          </p:cNvPr>
          <p:cNvGrpSpPr/>
          <p:nvPr/>
        </p:nvGrpSpPr>
        <p:grpSpPr>
          <a:xfrm rot="16200000" flipH="1">
            <a:off x="1462334" y="-11690"/>
            <a:ext cx="219146" cy="219146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5F173F5-4A4D-5BD1-6516-27692109A296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9A7A140-EDC1-3C4D-9EF1-6D39FA6A021F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3BB7EC8-ECC5-CF00-1B80-C1238A77ED15}"/>
              </a:ext>
            </a:extLst>
          </p:cNvPr>
          <p:cNvGrpSpPr/>
          <p:nvPr/>
        </p:nvGrpSpPr>
        <p:grpSpPr>
          <a:xfrm rot="16200000" flipH="1">
            <a:off x="409815" y="950306"/>
            <a:ext cx="219146" cy="219146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9FD358-E82B-3CD7-4F62-12602640C9C4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0E49E4C-6B84-3C8A-FBD4-4D0B783BC47B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05704786-C8AB-E736-3E3E-50BB8FDEA4A9}"/>
              </a:ext>
            </a:extLst>
          </p:cNvPr>
          <p:cNvSpPr/>
          <p:nvPr/>
        </p:nvSpPr>
        <p:spPr>
          <a:xfrm rot="16200000" flipH="1">
            <a:off x="736453" y="647429"/>
            <a:ext cx="89974" cy="90464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0C5A5E70-2A2E-A7A5-FA16-87A61CB7C5E8}"/>
              </a:ext>
            </a:extLst>
          </p:cNvPr>
          <p:cNvSpPr/>
          <p:nvPr/>
        </p:nvSpPr>
        <p:spPr>
          <a:xfrm rot="16200000" flipH="1">
            <a:off x="1257726" y="395231"/>
            <a:ext cx="134383" cy="134383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3EB20A7F-D858-4AEC-FF78-CDB6134E4FDA}"/>
              </a:ext>
            </a:extLst>
          </p:cNvPr>
          <p:cNvSpPr/>
          <p:nvPr/>
        </p:nvSpPr>
        <p:spPr>
          <a:xfrm rot="16200000" flipH="1">
            <a:off x="-163261" y="77597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DD333EE9-241C-9B64-ED30-824714715750}"/>
              </a:ext>
            </a:extLst>
          </p:cNvPr>
          <p:cNvSpPr txBox="1"/>
          <p:nvPr/>
        </p:nvSpPr>
        <p:spPr>
          <a:xfrm>
            <a:off x="765285" y="778845"/>
            <a:ext cx="76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36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VSCode Configuration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E4147B9-8C84-597E-9179-357A6FA00B11}"/>
              </a:ext>
            </a:extLst>
          </p:cNvPr>
          <p:cNvSpPr txBox="1"/>
          <p:nvPr/>
        </p:nvSpPr>
        <p:spPr>
          <a:xfrm>
            <a:off x="765286" y="1518012"/>
            <a:ext cx="7218546" cy="2576909"/>
          </a:xfrm>
          <a:prstGeom prst="rect">
            <a:avLst/>
          </a:prstGeom>
          <a:noFill/>
        </p:spPr>
        <p:txBody>
          <a:bodyPr wrap="none" numCol="1" rtlCol="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 Visual Studio Code 😉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.NET SDK v9.0➕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 the “Polyglot Notebooks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extension➕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Create, or open an existing, .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ipynb notebook. 📂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(ipynb =  iPythonNoteBook, the project that started this all)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 for the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.NET Interactive engine to install (It will prompt for</a:t>
            </a:r>
            <a:b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installation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needed)⌚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Start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writing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😎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42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5200">
        <p159:morph option="byObject"/>
      </p:transition>
    </mc:Choice>
    <mc:Fallback xmlns="">
      <p:transition spd="slow" advTm="45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566E17FA-827D-FEDF-25E8-631AD4CC7F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9849"/>
      </p:ext>
    </p:extLst>
  </p:cSld>
  <p:clrMapOvr>
    <a:masterClrMapping/>
  </p:clrMapOvr>
  <p:transition spd="med" advTm="33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02A6-B47A-9BF7-BF2B-E6F28AAB4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1BDDFD0-C265-0EBB-8433-EE025D9A14C3}"/>
              </a:ext>
            </a:extLst>
          </p:cNvPr>
          <p:cNvGrpSpPr/>
          <p:nvPr/>
        </p:nvGrpSpPr>
        <p:grpSpPr>
          <a:xfrm rot="16200000" flipH="1">
            <a:off x="721714" y="358831"/>
            <a:ext cx="129586" cy="129586"/>
            <a:chOff x="1502229" y="2731167"/>
            <a:chExt cx="364384" cy="364384"/>
          </a:xfrm>
          <a:solidFill>
            <a:schemeClr val="accent2"/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B8FF468-32E9-2E48-F2F5-581AEB142645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863A6A3-B3C2-2757-6607-87FE25A1706A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Donut 18">
            <a:extLst>
              <a:ext uri="{FF2B5EF4-FFF2-40B4-BE49-F238E27FC236}">
                <a16:creationId xmlns:a16="http://schemas.microsoft.com/office/drawing/2014/main" id="{1A38954C-D9C5-4B28-6528-035F5425101F}"/>
              </a:ext>
            </a:extLst>
          </p:cNvPr>
          <p:cNvSpPr/>
          <p:nvPr/>
        </p:nvSpPr>
        <p:spPr>
          <a:xfrm rot="16200000" flipH="1">
            <a:off x="318341" y="428793"/>
            <a:ext cx="134383" cy="134383"/>
          </a:xfrm>
          <a:prstGeom prst="donut">
            <a:avLst>
              <a:gd name="adj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C7AA11-85D6-B676-BF73-42A3BB31CD7A}"/>
              </a:ext>
            </a:extLst>
          </p:cNvPr>
          <p:cNvGrpSpPr/>
          <p:nvPr/>
        </p:nvGrpSpPr>
        <p:grpSpPr>
          <a:xfrm rot="16200000" flipH="1">
            <a:off x="1783698" y="334482"/>
            <a:ext cx="129586" cy="129586"/>
            <a:chOff x="1502229" y="2731167"/>
            <a:chExt cx="364384" cy="364384"/>
          </a:xfrm>
          <a:solidFill>
            <a:srgbClr val="95CF78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13B5D6E-B19E-FCE7-DC66-B7EFE7437187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4FA3F59-8052-FAD7-A2C7-DA11F4B51FEE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CA4A74-E8C4-1209-A364-8C01A477B3A2}"/>
              </a:ext>
            </a:extLst>
          </p:cNvPr>
          <p:cNvGrpSpPr/>
          <p:nvPr/>
        </p:nvGrpSpPr>
        <p:grpSpPr>
          <a:xfrm rot="16200000" flipH="1">
            <a:off x="1462334" y="-11690"/>
            <a:ext cx="219146" cy="219146"/>
            <a:chOff x="1502229" y="2731167"/>
            <a:chExt cx="364384" cy="364384"/>
          </a:xfrm>
          <a:solidFill>
            <a:schemeClr val="accent4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93BDD70-35A8-FC98-93BC-52B00C0E36A0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418024D-B3C7-92BD-578E-B53827FA33DD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F7FDE8-170D-3292-48CE-19F8D0E9B436}"/>
              </a:ext>
            </a:extLst>
          </p:cNvPr>
          <p:cNvGrpSpPr/>
          <p:nvPr/>
        </p:nvGrpSpPr>
        <p:grpSpPr>
          <a:xfrm rot="16200000" flipH="1">
            <a:off x="409815" y="950306"/>
            <a:ext cx="219146" cy="219146"/>
            <a:chOff x="1502229" y="2731167"/>
            <a:chExt cx="364384" cy="364384"/>
          </a:xfrm>
          <a:solidFill>
            <a:srgbClr val="96C157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2963642-6018-D283-A8D2-92EB7545E817}"/>
                </a:ext>
              </a:extLst>
            </p:cNvPr>
            <p:cNvSpPr/>
            <p:nvPr/>
          </p:nvSpPr>
          <p:spPr>
            <a:xfrm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E40884-2C98-7F51-0207-D5D7699CD024}"/>
                </a:ext>
              </a:extLst>
            </p:cNvPr>
            <p:cNvSpPr/>
            <p:nvPr/>
          </p:nvSpPr>
          <p:spPr>
            <a:xfrm rot="16200000">
              <a:off x="1643169" y="2731167"/>
              <a:ext cx="82503" cy="364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071209FB-1233-C300-0392-185A01886ED8}"/>
              </a:ext>
            </a:extLst>
          </p:cNvPr>
          <p:cNvSpPr/>
          <p:nvPr/>
        </p:nvSpPr>
        <p:spPr>
          <a:xfrm rot="16200000" flipH="1">
            <a:off x="736453" y="647429"/>
            <a:ext cx="89974" cy="90464"/>
          </a:xfrm>
          <a:prstGeom prst="donut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828A3F54-A903-765B-3A4E-D25D54A5EFFA}"/>
              </a:ext>
            </a:extLst>
          </p:cNvPr>
          <p:cNvSpPr/>
          <p:nvPr/>
        </p:nvSpPr>
        <p:spPr>
          <a:xfrm rot="16200000" flipH="1">
            <a:off x="1257726" y="395231"/>
            <a:ext cx="134383" cy="134383"/>
          </a:xfrm>
          <a:prstGeom prst="donut">
            <a:avLst>
              <a:gd name="adj" fmla="val 12500"/>
            </a:avLst>
          </a:prstGeom>
          <a:solidFill>
            <a:srgbClr val="1D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807F9EBF-3E5D-4483-BF85-E36A79A6D0EB}"/>
              </a:ext>
            </a:extLst>
          </p:cNvPr>
          <p:cNvSpPr/>
          <p:nvPr/>
        </p:nvSpPr>
        <p:spPr>
          <a:xfrm rot="16200000" flipH="1">
            <a:off x="-163261" y="775973"/>
            <a:ext cx="259096" cy="259096"/>
          </a:xfrm>
          <a:prstGeom prst="donut">
            <a:avLst>
              <a:gd name="adj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BE0C7056-97B9-302B-607D-860100AD6146}"/>
              </a:ext>
            </a:extLst>
          </p:cNvPr>
          <p:cNvSpPr txBox="1"/>
          <p:nvPr/>
        </p:nvSpPr>
        <p:spPr>
          <a:xfrm>
            <a:off x="765285" y="778845"/>
            <a:ext cx="761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36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 notebooks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AB2A064-4F83-E443-33BF-DA73415DC925}"/>
              </a:ext>
            </a:extLst>
          </p:cNvPr>
          <p:cNvSpPr txBox="1"/>
          <p:nvPr/>
        </p:nvSpPr>
        <p:spPr>
          <a:xfrm>
            <a:off x="765285" y="1518013"/>
            <a:ext cx="8310045" cy="1582996"/>
          </a:xfrm>
          <a:prstGeom prst="rect">
            <a:avLst/>
          </a:prstGeom>
          <a:noFill/>
        </p:spPr>
        <p:txBody>
          <a:bodyPr wrap="none" numCol="1" rtlCol="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 1: Update Send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Permissions📩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2: Reset MFA for a specific user🔐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2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E347F"/>
      </a:accent1>
      <a:accent2>
        <a:srgbClr val="00B5EE"/>
      </a:accent2>
      <a:accent3>
        <a:srgbClr val="0088D2"/>
      </a:accent3>
      <a:accent4>
        <a:srgbClr val="0091A4"/>
      </a:accent4>
      <a:accent5>
        <a:srgbClr val="7AC6DD"/>
      </a:accent5>
      <a:accent6>
        <a:srgbClr val="BDE2E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Segoe UI Light"/>
        <a:ea typeface="Segoe UI Light"/>
        <a:cs typeface="Segoe UI Ligh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8" id="{276957C2-7582-C441-B526-F71C2A7273C9}" vid="{E02DC983-6152-4A46-B2F2-2BFCCD2790C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E347F"/>
      </a:accent1>
      <a:accent2>
        <a:srgbClr val="00B5EE"/>
      </a:accent2>
      <a:accent3>
        <a:srgbClr val="0088D2"/>
      </a:accent3>
      <a:accent4>
        <a:srgbClr val="0091A4"/>
      </a:accent4>
      <a:accent5>
        <a:srgbClr val="7AC6DD"/>
      </a:accent5>
      <a:accent6>
        <a:srgbClr val="BDE2E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Segoe UI Light"/>
        <a:ea typeface="Segoe UI Light"/>
        <a:cs typeface="Segoe UI Ligh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8" id="{276957C2-7582-C441-B526-F71C2A7273C9}" vid="{568153B2-074C-0549-AACC-ABAC9ADAABCC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E347F"/>
      </a:accent1>
      <a:accent2>
        <a:srgbClr val="00B5EE"/>
      </a:accent2>
      <a:accent3>
        <a:srgbClr val="0088D2"/>
      </a:accent3>
      <a:accent4>
        <a:srgbClr val="0091A4"/>
      </a:accent4>
      <a:accent5>
        <a:srgbClr val="7AC6DD"/>
      </a:accent5>
      <a:accent6>
        <a:srgbClr val="BDE2E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Segoe UI Light"/>
        <a:ea typeface="Segoe UI Light"/>
        <a:cs typeface="Segoe UI Ligh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D65CADBD20F44B823D3A456FEF9B1" ma:contentTypeVersion="19" ma:contentTypeDescription="Create a new document." ma:contentTypeScope="" ma:versionID="141074b65263cdbc7f1b57f964513c71">
  <xsd:schema xmlns:xsd="http://www.w3.org/2001/XMLSchema" xmlns:xs="http://www.w3.org/2001/XMLSchema" xmlns:p="http://schemas.microsoft.com/office/2006/metadata/properties" xmlns:ns2="5891958d-2370-4526-82cd-f303136956a2" xmlns:ns3="042fe71a-d378-40e6-b588-f343e11f8b3b" targetNamespace="http://schemas.microsoft.com/office/2006/metadata/properties" ma:root="true" ma:fieldsID="159b7d949e1b09d1ba965a5ba088b379" ns2:_="" ns3:_="">
    <xsd:import namespace="5891958d-2370-4526-82cd-f303136956a2"/>
    <xsd:import namespace="042fe71a-d378-40e6-b588-f343e11f8b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1958d-2370-4526-82cd-f30313695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6" nillable="true" ma:displayName="Sign-off status" ma:internalName="Sign_x002d_off_x0020_status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0227ca-919b-4907-ab13-921f480920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fe71a-d378-40e6-b588-f343e11f8b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0e98d1-dc86-4382-92c0-bd05bc4793b9}" ma:internalName="TaxCatchAll" ma:showField="CatchAllData" ma:web="042fe71a-d378-40e6-b588-f343e11f8b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891958d-2370-4526-82cd-f303136956a2" xsi:nil="true"/>
    <TaxCatchAll xmlns="042fe71a-d378-40e6-b588-f343e11f8b3b" xsi:nil="true"/>
    <lcf76f155ced4ddcb4097134ff3c332f xmlns="5891958d-2370-4526-82cd-f303136956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447A0-C2F3-405C-AC17-B79788F64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D3485A-BA6F-496F-A8E6-3F43E2129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91958d-2370-4526-82cd-f303136956a2"/>
    <ds:schemaRef ds:uri="042fe71a-d378-40e6-b588-f343e11f8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75459E-1F6D-47DB-92E2-06B8440D7165}">
  <ds:schemaRefs>
    <ds:schemaRef ds:uri="http://schemas.microsoft.com/office/infopath/2007/PartnerControls"/>
    <ds:schemaRef ds:uri="5891958d-2370-4526-82cd-f303136956a2"/>
    <ds:schemaRef ds:uri="042fe71a-d378-40e6-b588-f343e11f8b3b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6ade84ad-3c6b-4480-bb7a-7694e5cb1e58}" enabled="1" method="Privileged" siteId="{b1a6616c-9473-4cab-82b6-b6affeed3e1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Experts_Live_NL _ppt_template 2025_dark</Template>
  <TotalTime>0</TotalTime>
  <Words>589</Words>
  <Application>Microsoft Office PowerPoint</Application>
  <PresentationFormat>On-screen Show (16:9)</PresentationFormat>
  <Paragraphs>53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Helvetica</vt:lpstr>
      <vt:lpstr>Segoe Light</vt:lpstr>
      <vt:lpstr>Segoe UI</vt:lpstr>
      <vt:lpstr>Segoe UI Light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Harm Veenstra</dc:creator>
  <cp:lastModifiedBy>Harm Veenstra</cp:lastModifiedBy>
  <cp:revision>3</cp:revision>
  <dcterms:created xsi:type="dcterms:W3CDTF">2025-05-31T11:57:09Z</dcterms:created>
  <dcterms:modified xsi:type="dcterms:W3CDTF">2025-06-06T18:54:49Z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0x01010097CD65CADBD20F44B823D3A456FEF9B1</vt:lpwstr>
  </property>
  <property fmtid="{D5CDD505-2E9C-101B-9397-08002B2CF9AE}" pid="3" name="MediaServiceImageTags">
    <vt:lpwstr/>
  </property>
</Properties>
</file>